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84" r:id="rId3"/>
    <p:sldId id="267" r:id="rId4"/>
    <p:sldId id="257" r:id="rId5"/>
    <p:sldId id="258" r:id="rId6"/>
    <p:sldId id="259" r:id="rId7"/>
    <p:sldId id="266" r:id="rId8"/>
    <p:sldId id="262" r:id="rId9"/>
    <p:sldId id="260" r:id="rId10"/>
    <p:sldId id="263" r:id="rId11"/>
    <p:sldId id="265" r:id="rId12"/>
    <p:sldId id="261" r:id="rId13"/>
    <p:sldId id="264" r:id="rId14"/>
    <p:sldId id="268" r:id="rId15"/>
    <p:sldId id="269" r:id="rId16"/>
    <p:sldId id="270" r:id="rId17"/>
    <p:sldId id="271" r:id="rId18"/>
    <p:sldId id="277" r:id="rId19"/>
    <p:sldId id="272" r:id="rId20"/>
    <p:sldId id="273" r:id="rId21"/>
    <p:sldId id="274" r:id="rId22"/>
    <p:sldId id="275" r:id="rId23"/>
    <p:sldId id="279" r:id="rId24"/>
    <p:sldId id="278" r:id="rId25"/>
    <p:sldId id="280" r:id="rId26"/>
    <p:sldId id="281" r:id="rId27"/>
    <p:sldId id="282" r:id="rId28"/>
    <p:sldId id="283" r:id="rId29"/>
  </p:sldIdLst>
  <p:sldSz cx="12192000" cy="6858000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9C55F88B-0C72-969D-7AFD-659D932416EE}" v="365" dt="2023-10-12T13:52:47.900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15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microsoft.com/office/2015/10/relationships/revisionInfo" Target="revisionInfo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Relationship Id="rId8" Type="http://schemas.openxmlformats.org/officeDocument/2006/relationships/slide" Target="slides/slide7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0ED242A-67D7-4ED0-B39F-EC27380D5236}" type="doc">
      <dgm:prSet loTypeId="urn:microsoft.com/office/officeart/2005/8/layout/hierarchy6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nl-NL"/>
        </a:p>
      </dgm:t>
    </dgm:pt>
    <dgm:pt modelId="{5D57DAC5-0E28-438C-B0C0-9BC96638266C}">
      <dgm:prSet phldrT="[Tekst]"/>
      <dgm:spPr/>
      <dgm:t>
        <a:bodyPr/>
        <a:lstStyle/>
        <a:p>
          <a:r>
            <a:rPr lang="nl-NL" dirty="0"/>
            <a:t>Bestuur</a:t>
          </a:r>
        </a:p>
      </dgm:t>
    </dgm:pt>
    <dgm:pt modelId="{39738FDE-936B-49A6-8B1B-19FC9857271D}" type="parTrans" cxnId="{328D2669-B1E3-4244-9141-7C60FFDEF1A0}">
      <dgm:prSet/>
      <dgm:spPr/>
      <dgm:t>
        <a:bodyPr/>
        <a:lstStyle/>
        <a:p>
          <a:endParaRPr lang="nl-NL"/>
        </a:p>
      </dgm:t>
    </dgm:pt>
    <dgm:pt modelId="{1DE4F03F-BF93-49C2-A84B-E4BEB5ED3544}" type="sibTrans" cxnId="{328D2669-B1E3-4244-9141-7C60FFDEF1A0}">
      <dgm:prSet/>
      <dgm:spPr/>
      <dgm:t>
        <a:bodyPr/>
        <a:lstStyle/>
        <a:p>
          <a:endParaRPr lang="nl-NL"/>
        </a:p>
      </dgm:t>
    </dgm:pt>
    <dgm:pt modelId="{897E280E-55CD-4FED-8D34-496E7386087A}">
      <dgm:prSet phldrT="[Tekst]"/>
      <dgm:spPr/>
      <dgm:t>
        <a:bodyPr/>
        <a:lstStyle/>
        <a:p>
          <a:r>
            <a:rPr lang="nl-NL" dirty="0"/>
            <a:t>Algemeen coördinator</a:t>
          </a:r>
        </a:p>
      </dgm:t>
    </dgm:pt>
    <dgm:pt modelId="{D5E47426-4C0E-4923-98AC-52A192089A16}" type="parTrans" cxnId="{D44680CD-99E3-4354-87DA-11AFCA243D84}">
      <dgm:prSet/>
      <dgm:spPr/>
      <dgm:t>
        <a:bodyPr/>
        <a:lstStyle/>
        <a:p>
          <a:endParaRPr lang="nl-NL"/>
        </a:p>
      </dgm:t>
    </dgm:pt>
    <dgm:pt modelId="{912A4A27-F2F9-45BB-AC90-3C44762B75C5}" type="sibTrans" cxnId="{D44680CD-99E3-4354-87DA-11AFCA243D84}">
      <dgm:prSet/>
      <dgm:spPr/>
      <dgm:t>
        <a:bodyPr/>
        <a:lstStyle/>
        <a:p>
          <a:endParaRPr lang="nl-NL"/>
        </a:p>
      </dgm:t>
    </dgm:pt>
    <dgm:pt modelId="{F5BA3D83-649C-41C0-8499-3CF990EC6AF4}">
      <dgm:prSet phldrT="[Tekst]"/>
      <dgm:spPr/>
      <dgm:t>
        <a:bodyPr/>
        <a:lstStyle/>
        <a:p>
          <a:r>
            <a:rPr lang="nl-NL" dirty="0"/>
            <a:t>GV/GH</a:t>
          </a:r>
        </a:p>
      </dgm:t>
    </dgm:pt>
    <dgm:pt modelId="{AAB3894A-7051-45EE-A5A0-CD515B72FDF6}" type="parTrans" cxnId="{05EE2328-4EC3-40B4-8D25-04712C4B0380}">
      <dgm:prSet/>
      <dgm:spPr/>
      <dgm:t>
        <a:bodyPr/>
        <a:lstStyle/>
        <a:p>
          <a:endParaRPr lang="nl-NL"/>
        </a:p>
      </dgm:t>
    </dgm:pt>
    <dgm:pt modelId="{409A11E5-09B2-421D-AB9A-059E9B2B23F6}" type="sibTrans" cxnId="{05EE2328-4EC3-40B4-8D25-04712C4B0380}">
      <dgm:prSet/>
      <dgm:spPr/>
      <dgm:t>
        <a:bodyPr/>
        <a:lstStyle/>
        <a:p>
          <a:endParaRPr lang="nl-NL"/>
        </a:p>
      </dgm:t>
    </dgm:pt>
    <dgm:pt modelId="{EE9D0DF8-F23E-412C-9C20-F02333FD5540}">
      <dgm:prSet phldrT="[Tekst]"/>
      <dgm:spPr/>
      <dgm:t>
        <a:bodyPr/>
        <a:lstStyle/>
        <a:p>
          <a:r>
            <a:rPr lang="nl-NL" dirty="0"/>
            <a:t>PR </a:t>
          </a:r>
        </a:p>
      </dgm:t>
    </dgm:pt>
    <dgm:pt modelId="{B73899AA-2F3D-464F-B9F6-4293FCA108FF}" type="parTrans" cxnId="{A5D677E5-F062-4E0E-83D5-09F4BD68EA66}">
      <dgm:prSet/>
      <dgm:spPr/>
      <dgm:t>
        <a:bodyPr/>
        <a:lstStyle/>
        <a:p>
          <a:endParaRPr lang="nl-NL"/>
        </a:p>
      </dgm:t>
    </dgm:pt>
    <dgm:pt modelId="{A934B656-1335-40FF-A8A8-76EAA8DE393C}" type="sibTrans" cxnId="{A5D677E5-F062-4E0E-83D5-09F4BD68EA66}">
      <dgm:prSet/>
      <dgm:spPr/>
      <dgm:t>
        <a:bodyPr/>
        <a:lstStyle/>
        <a:p>
          <a:endParaRPr lang="nl-NL"/>
        </a:p>
      </dgm:t>
    </dgm:pt>
    <dgm:pt modelId="{060AF322-2C17-4386-8925-7997837A6E90}">
      <dgm:prSet phldrT="[Tekst]"/>
      <dgm:spPr/>
      <dgm:t>
        <a:bodyPr/>
        <a:lstStyle/>
        <a:p>
          <a:r>
            <a:rPr lang="nl-NL" dirty="0"/>
            <a:t>Coördinator zorg</a:t>
          </a:r>
        </a:p>
      </dgm:t>
    </dgm:pt>
    <dgm:pt modelId="{8AE865D9-02E3-4933-A608-B184CACD2B70}" type="parTrans" cxnId="{56186382-CA2B-4EAA-863E-75CFCD477E4C}">
      <dgm:prSet/>
      <dgm:spPr/>
      <dgm:t>
        <a:bodyPr/>
        <a:lstStyle/>
        <a:p>
          <a:endParaRPr lang="nl-NL"/>
        </a:p>
      </dgm:t>
    </dgm:pt>
    <dgm:pt modelId="{FD7F957E-B37D-488A-A0CA-1C95E56FDC22}" type="sibTrans" cxnId="{56186382-CA2B-4EAA-863E-75CFCD477E4C}">
      <dgm:prSet/>
      <dgm:spPr/>
      <dgm:t>
        <a:bodyPr/>
        <a:lstStyle/>
        <a:p>
          <a:endParaRPr lang="nl-NL"/>
        </a:p>
      </dgm:t>
    </dgm:pt>
    <dgm:pt modelId="{819D0696-6304-4FA8-A4BC-2DBF9CA8D897}">
      <dgm:prSet phldrT="[Tekst]"/>
      <dgm:spPr/>
      <dgm:t>
        <a:bodyPr/>
        <a:lstStyle/>
        <a:p>
          <a:r>
            <a:rPr lang="nl-NL" dirty="0"/>
            <a:t>Team groepen</a:t>
          </a:r>
        </a:p>
      </dgm:t>
    </dgm:pt>
    <dgm:pt modelId="{28271633-617C-44AA-94C2-7ADF4CDEBA18}" type="parTrans" cxnId="{EC393A44-108F-438E-BE33-10E892D27A13}">
      <dgm:prSet/>
      <dgm:spPr/>
      <dgm:t>
        <a:bodyPr/>
        <a:lstStyle/>
        <a:p>
          <a:endParaRPr lang="nl-NL"/>
        </a:p>
      </dgm:t>
    </dgm:pt>
    <dgm:pt modelId="{B44F04CE-F4D9-4C9B-AF3B-A67814DC2663}" type="sibTrans" cxnId="{EC393A44-108F-438E-BE33-10E892D27A13}">
      <dgm:prSet/>
      <dgm:spPr/>
      <dgm:t>
        <a:bodyPr/>
        <a:lstStyle/>
        <a:p>
          <a:endParaRPr lang="nl-NL"/>
        </a:p>
      </dgm:t>
    </dgm:pt>
    <dgm:pt modelId="{E91E14B1-2D9E-4982-BCF8-AA9C8FA8EB0C}">
      <dgm:prSet phldrT="[Tekst]" phldr="1"/>
      <dgm:spPr/>
      <dgm:t>
        <a:bodyPr/>
        <a:lstStyle/>
        <a:p>
          <a:endParaRPr lang="nl-NL"/>
        </a:p>
      </dgm:t>
    </dgm:pt>
    <dgm:pt modelId="{C02A35C1-2153-4599-B64A-9392DBC32C20}" type="parTrans" cxnId="{2C788DA9-B5CB-48AD-8280-B80C3921E07D}">
      <dgm:prSet/>
      <dgm:spPr/>
      <dgm:t>
        <a:bodyPr/>
        <a:lstStyle/>
        <a:p>
          <a:endParaRPr lang="nl-NL"/>
        </a:p>
      </dgm:t>
    </dgm:pt>
    <dgm:pt modelId="{908FC210-7B72-4605-877E-E1F4864DBB71}" type="sibTrans" cxnId="{2C788DA9-B5CB-48AD-8280-B80C3921E07D}">
      <dgm:prSet/>
      <dgm:spPr/>
      <dgm:t>
        <a:bodyPr/>
        <a:lstStyle/>
        <a:p>
          <a:endParaRPr lang="nl-NL"/>
        </a:p>
      </dgm:t>
    </dgm:pt>
    <dgm:pt modelId="{D5D7ED6F-D84A-4F3A-B503-ECC4A73872E4}">
      <dgm:prSet phldrT="[Tekst]" phldr="1"/>
      <dgm:spPr/>
      <dgm:t>
        <a:bodyPr/>
        <a:lstStyle/>
        <a:p>
          <a:endParaRPr lang="nl-NL"/>
        </a:p>
      </dgm:t>
    </dgm:pt>
    <dgm:pt modelId="{4E6CAF2E-8D6D-45DE-9E4C-9429F2D9FB4F}" type="parTrans" cxnId="{51D87BBB-624E-4732-8A78-2E860E19BCE5}">
      <dgm:prSet/>
      <dgm:spPr/>
      <dgm:t>
        <a:bodyPr/>
        <a:lstStyle/>
        <a:p>
          <a:endParaRPr lang="nl-NL"/>
        </a:p>
      </dgm:t>
    </dgm:pt>
    <dgm:pt modelId="{5C664F16-0A95-491E-B186-1B0C5B719619}" type="sibTrans" cxnId="{51D87BBB-624E-4732-8A78-2E860E19BCE5}">
      <dgm:prSet/>
      <dgm:spPr/>
      <dgm:t>
        <a:bodyPr/>
        <a:lstStyle/>
        <a:p>
          <a:endParaRPr lang="nl-NL"/>
        </a:p>
      </dgm:t>
    </dgm:pt>
    <dgm:pt modelId="{51A8A84B-498F-4787-96BF-E2F3031EB06F}">
      <dgm:prSet phldrT="[Tekst]" phldr="1"/>
      <dgm:spPr/>
      <dgm:t>
        <a:bodyPr/>
        <a:lstStyle/>
        <a:p>
          <a:endParaRPr lang="nl-NL"/>
        </a:p>
      </dgm:t>
    </dgm:pt>
    <dgm:pt modelId="{BBDBCE4D-48B5-4EAB-AC46-5675A3534ED4}" type="parTrans" cxnId="{38CAC1F7-75C7-4F2D-B0BA-A2B287AC6E05}">
      <dgm:prSet/>
      <dgm:spPr/>
      <dgm:t>
        <a:bodyPr/>
        <a:lstStyle/>
        <a:p>
          <a:endParaRPr lang="nl-NL"/>
        </a:p>
      </dgm:t>
    </dgm:pt>
    <dgm:pt modelId="{011BD468-C8A0-45B9-80F5-D18C7463915F}" type="sibTrans" cxnId="{38CAC1F7-75C7-4F2D-B0BA-A2B287AC6E05}">
      <dgm:prSet/>
      <dgm:spPr/>
      <dgm:t>
        <a:bodyPr/>
        <a:lstStyle/>
        <a:p>
          <a:endParaRPr lang="nl-NL"/>
        </a:p>
      </dgm:t>
    </dgm:pt>
    <dgm:pt modelId="{8A890558-FFC3-4428-A56D-9247D70AA92F}">
      <dgm:prSet/>
      <dgm:spPr/>
      <dgm:t>
        <a:bodyPr/>
        <a:lstStyle/>
        <a:p>
          <a:r>
            <a:rPr lang="nl-NL" dirty="0"/>
            <a:t>Fin/adm.</a:t>
          </a:r>
        </a:p>
      </dgm:t>
    </dgm:pt>
    <dgm:pt modelId="{ED125CCA-4755-4EC5-B3E5-93881087E330}" type="parTrans" cxnId="{B971C2AB-655E-4FAA-A14C-D2684FFCC679}">
      <dgm:prSet/>
      <dgm:spPr/>
      <dgm:t>
        <a:bodyPr/>
        <a:lstStyle/>
        <a:p>
          <a:endParaRPr lang="nl-NL"/>
        </a:p>
      </dgm:t>
    </dgm:pt>
    <dgm:pt modelId="{D255F1C2-FAE8-48DD-B7F9-236E5DBF48D5}" type="sibTrans" cxnId="{B971C2AB-655E-4FAA-A14C-D2684FFCC679}">
      <dgm:prSet/>
      <dgm:spPr/>
      <dgm:t>
        <a:bodyPr/>
        <a:lstStyle/>
        <a:p>
          <a:endParaRPr lang="nl-NL"/>
        </a:p>
      </dgm:t>
    </dgm:pt>
    <dgm:pt modelId="{57362510-CBC6-4019-A3AE-D5817606B6CB}">
      <dgm:prSet/>
      <dgm:spPr/>
      <dgm:t>
        <a:bodyPr/>
        <a:lstStyle/>
        <a:p>
          <a:r>
            <a:rPr lang="nl-NL" dirty="0"/>
            <a:t>Team ontspanning</a:t>
          </a:r>
        </a:p>
      </dgm:t>
    </dgm:pt>
    <dgm:pt modelId="{B3B1F53E-A75C-47FD-A239-F351F32984B9}" type="parTrans" cxnId="{6219192E-F5FD-4B72-AC96-1C1491BF9124}">
      <dgm:prSet/>
      <dgm:spPr/>
      <dgm:t>
        <a:bodyPr/>
        <a:lstStyle/>
        <a:p>
          <a:endParaRPr lang="nl-NL"/>
        </a:p>
      </dgm:t>
    </dgm:pt>
    <dgm:pt modelId="{2F5792AE-42F1-4AA0-8E35-E159CF6193BD}" type="sibTrans" cxnId="{6219192E-F5FD-4B72-AC96-1C1491BF9124}">
      <dgm:prSet/>
      <dgm:spPr/>
      <dgm:t>
        <a:bodyPr/>
        <a:lstStyle/>
        <a:p>
          <a:endParaRPr lang="nl-NL"/>
        </a:p>
      </dgm:t>
    </dgm:pt>
    <dgm:pt modelId="{71AD73DA-2091-4F97-AE9C-F6E8B26F80B6}">
      <dgm:prSet/>
      <dgm:spPr/>
      <dgm:t>
        <a:bodyPr/>
        <a:lstStyle/>
        <a:p>
          <a:r>
            <a:rPr lang="nl-NL" dirty="0"/>
            <a:t>Huis</a:t>
          </a:r>
        </a:p>
      </dgm:t>
    </dgm:pt>
    <dgm:pt modelId="{837380EF-0982-4DDB-93B0-39B470C06C99}" type="sibTrans" cxnId="{0474DBEE-B63A-47F8-98D7-9424E27FE886}">
      <dgm:prSet/>
      <dgm:spPr/>
      <dgm:t>
        <a:bodyPr/>
        <a:lstStyle/>
        <a:p>
          <a:endParaRPr lang="nl-NL"/>
        </a:p>
      </dgm:t>
    </dgm:pt>
    <dgm:pt modelId="{FC7FBE8F-7D94-4046-B09A-C8D3D7B15B22}" type="parTrans" cxnId="{0474DBEE-B63A-47F8-98D7-9424E27FE886}">
      <dgm:prSet/>
      <dgm:spPr/>
      <dgm:t>
        <a:bodyPr/>
        <a:lstStyle/>
        <a:p>
          <a:endParaRPr lang="nl-NL"/>
        </a:p>
      </dgm:t>
    </dgm:pt>
    <dgm:pt modelId="{9E27EA3B-0FC5-400A-BDB6-5B1EE721D579}">
      <dgm:prSet/>
      <dgm:spPr/>
      <dgm:t>
        <a:bodyPr/>
        <a:lstStyle/>
        <a:p>
          <a:r>
            <a:rPr lang="nl-NL" dirty="0"/>
            <a:t>Team  mentale &amp; fysieke versterking</a:t>
          </a:r>
        </a:p>
      </dgm:t>
    </dgm:pt>
    <dgm:pt modelId="{D043AFD5-B47D-4F90-A955-E9C9FB60FA6A}" type="sibTrans" cxnId="{26728B55-1A72-4BD0-930C-F882D3EA6B2F}">
      <dgm:prSet/>
      <dgm:spPr/>
      <dgm:t>
        <a:bodyPr/>
        <a:lstStyle/>
        <a:p>
          <a:endParaRPr lang="nl-NL"/>
        </a:p>
      </dgm:t>
    </dgm:pt>
    <dgm:pt modelId="{A6FBFFF4-A64D-4105-AA73-7FA10F0D1298}" type="parTrans" cxnId="{26728B55-1A72-4BD0-930C-F882D3EA6B2F}">
      <dgm:prSet/>
      <dgm:spPr/>
      <dgm:t>
        <a:bodyPr/>
        <a:lstStyle/>
        <a:p>
          <a:endParaRPr lang="nl-NL"/>
        </a:p>
      </dgm:t>
    </dgm:pt>
    <dgm:pt modelId="{9D9878D4-7FDF-4EE1-96F3-55194D7550EE}">
      <dgm:prSet/>
      <dgm:spPr/>
      <dgm:t>
        <a:bodyPr/>
        <a:lstStyle/>
        <a:p>
          <a:r>
            <a:rPr lang="nl-NL" dirty="0"/>
            <a:t>Team  creativiteit</a:t>
          </a:r>
        </a:p>
      </dgm:t>
    </dgm:pt>
    <dgm:pt modelId="{46D1BA10-C38D-461F-92B1-FC38DF108D61}" type="sibTrans" cxnId="{D2844A49-0D90-4C4E-9227-7918B546DF83}">
      <dgm:prSet/>
      <dgm:spPr/>
      <dgm:t>
        <a:bodyPr/>
        <a:lstStyle/>
        <a:p>
          <a:endParaRPr lang="nl-NL"/>
        </a:p>
      </dgm:t>
    </dgm:pt>
    <dgm:pt modelId="{6BEAE9FC-CF69-4D8D-B29F-E8F0DD5EB8BD}" type="parTrans" cxnId="{D2844A49-0D90-4C4E-9227-7918B546DF83}">
      <dgm:prSet/>
      <dgm:spPr/>
      <dgm:t>
        <a:bodyPr/>
        <a:lstStyle/>
        <a:p>
          <a:endParaRPr lang="nl-NL"/>
        </a:p>
      </dgm:t>
    </dgm:pt>
    <dgm:pt modelId="{AC39A355-AD36-4EC8-8DED-703C200D8DB0}" type="pres">
      <dgm:prSet presAssocID="{60ED242A-67D7-4ED0-B39F-EC27380D5236}" presName="mainComposite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</dgm:pt>
    <dgm:pt modelId="{04DB4C00-E6B0-4178-B9D3-0E64DE7103A5}" type="pres">
      <dgm:prSet presAssocID="{60ED242A-67D7-4ED0-B39F-EC27380D5236}" presName="hierFlow" presStyleCnt="0"/>
      <dgm:spPr/>
    </dgm:pt>
    <dgm:pt modelId="{4C26D087-FE78-47BD-8958-E7B149E288E3}" type="pres">
      <dgm:prSet presAssocID="{60ED242A-67D7-4ED0-B39F-EC27380D5236}" presName="firstBuf" presStyleCnt="0"/>
      <dgm:spPr/>
    </dgm:pt>
    <dgm:pt modelId="{2A721B80-AC46-4326-A67E-73C40636CC21}" type="pres">
      <dgm:prSet presAssocID="{60ED242A-67D7-4ED0-B39F-EC27380D5236}" presName="hierChild1" presStyleCnt="0">
        <dgm:presLayoutVars>
          <dgm:chPref val="1"/>
          <dgm:animOne val="branch"/>
          <dgm:animLvl val="lvl"/>
        </dgm:presLayoutVars>
      </dgm:prSet>
      <dgm:spPr/>
    </dgm:pt>
    <dgm:pt modelId="{A717EE64-ED22-484D-A782-B07609D504A1}" type="pres">
      <dgm:prSet presAssocID="{5D57DAC5-0E28-438C-B0C0-9BC96638266C}" presName="Name14" presStyleCnt="0"/>
      <dgm:spPr/>
    </dgm:pt>
    <dgm:pt modelId="{7C715206-4AE8-41B2-A10B-D090153758AD}" type="pres">
      <dgm:prSet presAssocID="{5D57DAC5-0E28-438C-B0C0-9BC96638266C}" presName="level1Shape" presStyleLbl="node0" presStyleIdx="0" presStyleCnt="1" custScaleX="265723">
        <dgm:presLayoutVars>
          <dgm:chPref val="3"/>
        </dgm:presLayoutVars>
      </dgm:prSet>
      <dgm:spPr/>
    </dgm:pt>
    <dgm:pt modelId="{70708DCB-F819-4B69-822A-CF2A37725143}" type="pres">
      <dgm:prSet presAssocID="{5D57DAC5-0E28-438C-B0C0-9BC96638266C}" presName="hierChild2" presStyleCnt="0"/>
      <dgm:spPr/>
    </dgm:pt>
    <dgm:pt modelId="{DCBA6B31-6DBB-43CA-9860-9C28E0515616}" type="pres">
      <dgm:prSet presAssocID="{D5E47426-4C0E-4923-98AC-52A192089A16}" presName="Name19" presStyleLbl="parChTrans1D2" presStyleIdx="0" presStyleCnt="2"/>
      <dgm:spPr/>
    </dgm:pt>
    <dgm:pt modelId="{4C1C8264-C8D9-4623-9C00-534DCF42E1C9}" type="pres">
      <dgm:prSet presAssocID="{897E280E-55CD-4FED-8D34-496E7386087A}" presName="Name21" presStyleCnt="0"/>
      <dgm:spPr/>
    </dgm:pt>
    <dgm:pt modelId="{1E98F7F6-1488-4938-B93E-541B3A95F3EA}" type="pres">
      <dgm:prSet presAssocID="{897E280E-55CD-4FED-8D34-496E7386087A}" presName="level2Shape" presStyleLbl="node2" presStyleIdx="0" presStyleCnt="2" custScaleX="276087"/>
      <dgm:spPr/>
    </dgm:pt>
    <dgm:pt modelId="{DB304E1F-F51D-4F16-ABE0-65B7FF6C3866}" type="pres">
      <dgm:prSet presAssocID="{897E280E-55CD-4FED-8D34-496E7386087A}" presName="hierChild3" presStyleCnt="0"/>
      <dgm:spPr/>
    </dgm:pt>
    <dgm:pt modelId="{3321FB1E-CEAF-49D4-9042-70F5A23EE95F}" type="pres">
      <dgm:prSet presAssocID="{AAB3894A-7051-45EE-A5A0-CD515B72FDF6}" presName="Name19" presStyleLbl="parChTrans1D3" presStyleIdx="0" presStyleCnt="8"/>
      <dgm:spPr/>
    </dgm:pt>
    <dgm:pt modelId="{9949312C-66B0-4D8C-AB66-E84B49EF9B5F}" type="pres">
      <dgm:prSet presAssocID="{F5BA3D83-649C-41C0-8499-3CF990EC6AF4}" presName="Name21" presStyleCnt="0"/>
      <dgm:spPr/>
    </dgm:pt>
    <dgm:pt modelId="{8F3890CF-B3A3-4F85-9460-E34E4C67AA0A}" type="pres">
      <dgm:prSet presAssocID="{F5BA3D83-649C-41C0-8499-3CF990EC6AF4}" presName="level2Shape" presStyleLbl="node3" presStyleIdx="0" presStyleCnt="8"/>
      <dgm:spPr/>
    </dgm:pt>
    <dgm:pt modelId="{F6593F06-D273-4204-AC14-D3FE68FAA1D0}" type="pres">
      <dgm:prSet presAssocID="{F5BA3D83-649C-41C0-8499-3CF990EC6AF4}" presName="hierChild3" presStyleCnt="0"/>
      <dgm:spPr/>
    </dgm:pt>
    <dgm:pt modelId="{33FCDAD0-4EEF-46EB-AACE-9CA3052644D3}" type="pres">
      <dgm:prSet presAssocID="{B73899AA-2F3D-464F-B9F6-4293FCA108FF}" presName="Name19" presStyleLbl="parChTrans1D3" presStyleIdx="1" presStyleCnt="8"/>
      <dgm:spPr/>
    </dgm:pt>
    <dgm:pt modelId="{8CD19055-5730-48ED-BC69-B0CAEDF2FCA8}" type="pres">
      <dgm:prSet presAssocID="{EE9D0DF8-F23E-412C-9C20-F02333FD5540}" presName="Name21" presStyleCnt="0"/>
      <dgm:spPr/>
    </dgm:pt>
    <dgm:pt modelId="{F6F3DF02-B9D8-4021-89E4-93D7FE61106C}" type="pres">
      <dgm:prSet presAssocID="{EE9D0DF8-F23E-412C-9C20-F02333FD5540}" presName="level2Shape" presStyleLbl="node3" presStyleIdx="1" presStyleCnt="8"/>
      <dgm:spPr/>
    </dgm:pt>
    <dgm:pt modelId="{A8A550FB-2345-41B0-A44E-39016F763B61}" type="pres">
      <dgm:prSet presAssocID="{EE9D0DF8-F23E-412C-9C20-F02333FD5540}" presName="hierChild3" presStyleCnt="0"/>
      <dgm:spPr/>
    </dgm:pt>
    <dgm:pt modelId="{D423BB53-6911-4FD0-9478-103DCC714D82}" type="pres">
      <dgm:prSet presAssocID="{ED125CCA-4755-4EC5-B3E5-93881087E330}" presName="Name19" presStyleLbl="parChTrans1D3" presStyleIdx="2" presStyleCnt="8"/>
      <dgm:spPr/>
    </dgm:pt>
    <dgm:pt modelId="{0E0431F6-86D3-4430-AC27-1891969C19B3}" type="pres">
      <dgm:prSet presAssocID="{8A890558-FFC3-4428-A56D-9247D70AA92F}" presName="Name21" presStyleCnt="0"/>
      <dgm:spPr/>
    </dgm:pt>
    <dgm:pt modelId="{1DC6641B-6F5E-4F59-A603-7F633F3AD5E6}" type="pres">
      <dgm:prSet presAssocID="{8A890558-FFC3-4428-A56D-9247D70AA92F}" presName="level2Shape" presStyleLbl="node3" presStyleIdx="2" presStyleCnt="8"/>
      <dgm:spPr/>
    </dgm:pt>
    <dgm:pt modelId="{B17AED0C-A598-4E7D-9BAA-3BC82B28A931}" type="pres">
      <dgm:prSet presAssocID="{8A890558-FFC3-4428-A56D-9247D70AA92F}" presName="hierChild3" presStyleCnt="0"/>
      <dgm:spPr/>
    </dgm:pt>
    <dgm:pt modelId="{5676603F-9285-495D-84DE-C40197B7D2D9}" type="pres">
      <dgm:prSet presAssocID="{FC7FBE8F-7D94-4046-B09A-C8D3D7B15B22}" presName="Name19" presStyleLbl="parChTrans1D3" presStyleIdx="3" presStyleCnt="8"/>
      <dgm:spPr/>
    </dgm:pt>
    <dgm:pt modelId="{11DACB5F-67C6-42CC-83A6-EDB70A9B0367}" type="pres">
      <dgm:prSet presAssocID="{71AD73DA-2091-4F97-AE9C-F6E8B26F80B6}" presName="Name21" presStyleCnt="0"/>
      <dgm:spPr/>
    </dgm:pt>
    <dgm:pt modelId="{4C2E6E5E-AFC4-4988-9083-2470D0A59C72}" type="pres">
      <dgm:prSet presAssocID="{71AD73DA-2091-4F97-AE9C-F6E8B26F80B6}" presName="level2Shape" presStyleLbl="node3" presStyleIdx="3" presStyleCnt="8" custLinFactNeighborX="-1874" custLinFactNeighborY="2810"/>
      <dgm:spPr/>
    </dgm:pt>
    <dgm:pt modelId="{6AC775D7-6CAE-4EE0-A304-AD56496A6A4C}" type="pres">
      <dgm:prSet presAssocID="{71AD73DA-2091-4F97-AE9C-F6E8B26F80B6}" presName="hierChild3" presStyleCnt="0"/>
      <dgm:spPr/>
    </dgm:pt>
    <dgm:pt modelId="{0A5F319F-1A3E-4130-8E6A-77A8B9647485}" type="pres">
      <dgm:prSet presAssocID="{8AE865D9-02E3-4933-A608-B184CACD2B70}" presName="Name19" presStyleLbl="parChTrans1D2" presStyleIdx="1" presStyleCnt="2"/>
      <dgm:spPr/>
    </dgm:pt>
    <dgm:pt modelId="{269DC6BD-4936-45BF-8C81-F88DD28B93E0}" type="pres">
      <dgm:prSet presAssocID="{060AF322-2C17-4386-8925-7997837A6E90}" presName="Name21" presStyleCnt="0"/>
      <dgm:spPr/>
    </dgm:pt>
    <dgm:pt modelId="{BF7206B2-665A-4FFD-B7E1-4671CB2D531B}" type="pres">
      <dgm:prSet presAssocID="{060AF322-2C17-4386-8925-7997837A6E90}" presName="level2Shape" presStyleLbl="node2" presStyleIdx="1" presStyleCnt="2" custScaleX="336718"/>
      <dgm:spPr/>
    </dgm:pt>
    <dgm:pt modelId="{EC4D9027-1F83-4852-98EC-95DD7ADB0989}" type="pres">
      <dgm:prSet presAssocID="{060AF322-2C17-4386-8925-7997837A6E90}" presName="hierChild3" presStyleCnt="0"/>
      <dgm:spPr/>
    </dgm:pt>
    <dgm:pt modelId="{F18889D9-38CB-41ED-8B8C-37BEE18DDE7B}" type="pres">
      <dgm:prSet presAssocID="{28271633-617C-44AA-94C2-7ADF4CDEBA18}" presName="Name19" presStyleLbl="parChTrans1D3" presStyleIdx="4" presStyleCnt="8"/>
      <dgm:spPr/>
    </dgm:pt>
    <dgm:pt modelId="{DF48FC7C-20B4-43AE-8E38-46CF000E6906}" type="pres">
      <dgm:prSet presAssocID="{819D0696-6304-4FA8-A4BC-2DBF9CA8D897}" presName="Name21" presStyleCnt="0"/>
      <dgm:spPr/>
    </dgm:pt>
    <dgm:pt modelId="{76B7D4E0-E5C3-4AF6-BD48-07061EDC102D}" type="pres">
      <dgm:prSet presAssocID="{819D0696-6304-4FA8-A4BC-2DBF9CA8D897}" presName="level2Shape" presStyleLbl="node3" presStyleIdx="4" presStyleCnt="8"/>
      <dgm:spPr/>
    </dgm:pt>
    <dgm:pt modelId="{7DBD4409-909F-412C-97D3-9190E5283606}" type="pres">
      <dgm:prSet presAssocID="{819D0696-6304-4FA8-A4BC-2DBF9CA8D897}" presName="hierChild3" presStyleCnt="0"/>
      <dgm:spPr/>
    </dgm:pt>
    <dgm:pt modelId="{58F6B6D7-90D9-4702-9564-61A2011A9671}" type="pres">
      <dgm:prSet presAssocID="{B3B1F53E-A75C-47FD-A239-F351F32984B9}" presName="Name19" presStyleLbl="parChTrans1D3" presStyleIdx="5" presStyleCnt="8"/>
      <dgm:spPr/>
    </dgm:pt>
    <dgm:pt modelId="{C0D94369-28B0-491F-AB47-F189E0ABC0C8}" type="pres">
      <dgm:prSet presAssocID="{57362510-CBC6-4019-A3AE-D5817606B6CB}" presName="Name21" presStyleCnt="0"/>
      <dgm:spPr/>
    </dgm:pt>
    <dgm:pt modelId="{FD3337C2-DCEF-469F-8AF0-4EF5DB2114E1}" type="pres">
      <dgm:prSet presAssocID="{57362510-CBC6-4019-A3AE-D5817606B6CB}" presName="level2Shape" presStyleLbl="node3" presStyleIdx="5" presStyleCnt="8"/>
      <dgm:spPr/>
    </dgm:pt>
    <dgm:pt modelId="{D9115FAC-7331-4C33-A3FF-E051233E1CDF}" type="pres">
      <dgm:prSet presAssocID="{57362510-CBC6-4019-A3AE-D5817606B6CB}" presName="hierChild3" presStyleCnt="0"/>
      <dgm:spPr/>
    </dgm:pt>
    <dgm:pt modelId="{61C050EC-4CE9-4AA3-8051-BBA816F1D5A1}" type="pres">
      <dgm:prSet presAssocID="{A6FBFFF4-A64D-4105-AA73-7FA10F0D1298}" presName="Name19" presStyleLbl="parChTrans1D3" presStyleIdx="6" presStyleCnt="8"/>
      <dgm:spPr/>
    </dgm:pt>
    <dgm:pt modelId="{779B257B-97BC-481B-BBBE-8D731A04D128}" type="pres">
      <dgm:prSet presAssocID="{9E27EA3B-0FC5-400A-BDB6-5B1EE721D579}" presName="Name21" presStyleCnt="0"/>
      <dgm:spPr/>
    </dgm:pt>
    <dgm:pt modelId="{60AB3CA2-CDEA-49E9-99D8-AC96EA7CC845}" type="pres">
      <dgm:prSet presAssocID="{9E27EA3B-0FC5-400A-BDB6-5B1EE721D579}" presName="level2Shape" presStyleLbl="node3" presStyleIdx="6" presStyleCnt="8"/>
      <dgm:spPr/>
    </dgm:pt>
    <dgm:pt modelId="{9C0ED9B1-E243-48DC-925B-B0E59EA4614C}" type="pres">
      <dgm:prSet presAssocID="{9E27EA3B-0FC5-400A-BDB6-5B1EE721D579}" presName="hierChild3" presStyleCnt="0"/>
      <dgm:spPr/>
    </dgm:pt>
    <dgm:pt modelId="{DE2776C2-AD1C-4924-A3B7-DE817FB53BE5}" type="pres">
      <dgm:prSet presAssocID="{6BEAE9FC-CF69-4D8D-B29F-E8F0DD5EB8BD}" presName="Name19" presStyleLbl="parChTrans1D3" presStyleIdx="7" presStyleCnt="8"/>
      <dgm:spPr/>
    </dgm:pt>
    <dgm:pt modelId="{73931F3B-F71A-49EF-818B-897D92A2360F}" type="pres">
      <dgm:prSet presAssocID="{9D9878D4-7FDF-4EE1-96F3-55194D7550EE}" presName="Name21" presStyleCnt="0"/>
      <dgm:spPr/>
    </dgm:pt>
    <dgm:pt modelId="{C0A0C3A4-B43A-4D31-B1C7-EF70D6009BF0}" type="pres">
      <dgm:prSet presAssocID="{9D9878D4-7FDF-4EE1-96F3-55194D7550EE}" presName="level2Shape" presStyleLbl="node3" presStyleIdx="7" presStyleCnt="8"/>
      <dgm:spPr/>
    </dgm:pt>
    <dgm:pt modelId="{C22DBB3A-52E2-4993-8434-D939B850F58F}" type="pres">
      <dgm:prSet presAssocID="{9D9878D4-7FDF-4EE1-96F3-55194D7550EE}" presName="hierChild3" presStyleCnt="0"/>
      <dgm:spPr/>
    </dgm:pt>
    <dgm:pt modelId="{6DA50128-EE56-4ADA-AD99-1AA9161B818B}" type="pres">
      <dgm:prSet presAssocID="{60ED242A-67D7-4ED0-B39F-EC27380D5236}" presName="bgShapesFlow" presStyleCnt="0"/>
      <dgm:spPr/>
    </dgm:pt>
    <dgm:pt modelId="{F99EC734-9E83-46F4-A13D-B08409BFDCAE}" type="pres">
      <dgm:prSet presAssocID="{E91E14B1-2D9E-4982-BCF8-AA9C8FA8EB0C}" presName="rectComp" presStyleCnt="0"/>
      <dgm:spPr/>
    </dgm:pt>
    <dgm:pt modelId="{F0CDA9F1-BB01-4610-89F5-0A78E9AA8A2A}" type="pres">
      <dgm:prSet presAssocID="{E91E14B1-2D9E-4982-BCF8-AA9C8FA8EB0C}" presName="bgRect" presStyleLbl="bgShp" presStyleIdx="0" presStyleCnt="3"/>
      <dgm:spPr/>
    </dgm:pt>
    <dgm:pt modelId="{5BA594AE-50FC-4B2C-9084-D8F3B672DAD3}" type="pres">
      <dgm:prSet presAssocID="{E91E14B1-2D9E-4982-BCF8-AA9C8FA8EB0C}" presName="bgRectTx" presStyleLbl="bgShp" presStyleIdx="0" presStyleCnt="3">
        <dgm:presLayoutVars>
          <dgm:bulletEnabled val="1"/>
        </dgm:presLayoutVars>
      </dgm:prSet>
      <dgm:spPr/>
    </dgm:pt>
    <dgm:pt modelId="{14A7965A-1521-4F53-98F3-BC07D75452FA}" type="pres">
      <dgm:prSet presAssocID="{E91E14B1-2D9E-4982-BCF8-AA9C8FA8EB0C}" presName="spComp" presStyleCnt="0"/>
      <dgm:spPr/>
    </dgm:pt>
    <dgm:pt modelId="{2FC40463-238F-4081-91D3-1F9CF2CA77B8}" type="pres">
      <dgm:prSet presAssocID="{E91E14B1-2D9E-4982-BCF8-AA9C8FA8EB0C}" presName="vSp" presStyleCnt="0"/>
      <dgm:spPr/>
    </dgm:pt>
    <dgm:pt modelId="{00305EF3-74A1-43B6-BE9B-E5DE829E2E46}" type="pres">
      <dgm:prSet presAssocID="{D5D7ED6F-D84A-4F3A-B503-ECC4A73872E4}" presName="rectComp" presStyleCnt="0"/>
      <dgm:spPr/>
    </dgm:pt>
    <dgm:pt modelId="{24370002-4878-45CD-B774-F1D8C7C0124E}" type="pres">
      <dgm:prSet presAssocID="{D5D7ED6F-D84A-4F3A-B503-ECC4A73872E4}" presName="bgRect" presStyleLbl="bgShp" presStyleIdx="1" presStyleCnt="3"/>
      <dgm:spPr/>
    </dgm:pt>
    <dgm:pt modelId="{1FF0E23E-E3E7-4597-8743-28C7B1C7EDBF}" type="pres">
      <dgm:prSet presAssocID="{D5D7ED6F-D84A-4F3A-B503-ECC4A73872E4}" presName="bgRectTx" presStyleLbl="bgShp" presStyleIdx="1" presStyleCnt="3">
        <dgm:presLayoutVars>
          <dgm:bulletEnabled val="1"/>
        </dgm:presLayoutVars>
      </dgm:prSet>
      <dgm:spPr/>
    </dgm:pt>
    <dgm:pt modelId="{B11A401E-0BC2-4781-AF67-530250812234}" type="pres">
      <dgm:prSet presAssocID="{D5D7ED6F-D84A-4F3A-B503-ECC4A73872E4}" presName="spComp" presStyleCnt="0"/>
      <dgm:spPr/>
    </dgm:pt>
    <dgm:pt modelId="{5008C3A6-EF87-488F-BFF8-2E0DFDA2A29B}" type="pres">
      <dgm:prSet presAssocID="{D5D7ED6F-D84A-4F3A-B503-ECC4A73872E4}" presName="vSp" presStyleCnt="0"/>
      <dgm:spPr/>
    </dgm:pt>
    <dgm:pt modelId="{4B24F743-8431-403F-9A8A-1858EFDC49F4}" type="pres">
      <dgm:prSet presAssocID="{51A8A84B-498F-4787-96BF-E2F3031EB06F}" presName="rectComp" presStyleCnt="0"/>
      <dgm:spPr/>
    </dgm:pt>
    <dgm:pt modelId="{79094CBF-B612-4D99-97C4-5C2731CA7643}" type="pres">
      <dgm:prSet presAssocID="{51A8A84B-498F-4787-96BF-E2F3031EB06F}" presName="bgRect" presStyleLbl="bgShp" presStyleIdx="2" presStyleCnt="3"/>
      <dgm:spPr/>
    </dgm:pt>
    <dgm:pt modelId="{B054D236-E1B3-488C-94D7-77495CD5C12E}" type="pres">
      <dgm:prSet presAssocID="{51A8A84B-498F-4787-96BF-E2F3031EB06F}" presName="bgRectTx" presStyleLbl="bgShp" presStyleIdx="2" presStyleCnt="3">
        <dgm:presLayoutVars>
          <dgm:bulletEnabled val="1"/>
        </dgm:presLayoutVars>
      </dgm:prSet>
      <dgm:spPr/>
    </dgm:pt>
  </dgm:ptLst>
  <dgm:cxnLst>
    <dgm:cxn modelId="{D857FA05-1EAF-4AF0-AB92-0874163F3F7F}" type="presOf" srcId="{6BEAE9FC-CF69-4D8D-B29F-E8F0DD5EB8BD}" destId="{DE2776C2-AD1C-4924-A3B7-DE817FB53BE5}" srcOrd="0" destOrd="0" presId="urn:microsoft.com/office/officeart/2005/8/layout/hierarchy6"/>
    <dgm:cxn modelId="{45B61313-E670-42FA-B9A6-C875519EC2C1}" type="presOf" srcId="{FC7FBE8F-7D94-4046-B09A-C8D3D7B15B22}" destId="{5676603F-9285-495D-84DE-C40197B7D2D9}" srcOrd="0" destOrd="0" presId="urn:microsoft.com/office/officeart/2005/8/layout/hierarchy6"/>
    <dgm:cxn modelId="{5FD23A16-5F5C-4DB7-8A6D-64A9EC70C9EF}" type="presOf" srcId="{E91E14B1-2D9E-4982-BCF8-AA9C8FA8EB0C}" destId="{5BA594AE-50FC-4B2C-9084-D8F3B672DAD3}" srcOrd="1" destOrd="0" presId="urn:microsoft.com/office/officeart/2005/8/layout/hierarchy6"/>
    <dgm:cxn modelId="{05EE2328-4EC3-40B4-8D25-04712C4B0380}" srcId="{897E280E-55CD-4FED-8D34-496E7386087A}" destId="{F5BA3D83-649C-41C0-8499-3CF990EC6AF4}" srcOrd="0" destOrd="0" parTransId="{AAB3894A-7051-45EE-A5A0-CD515B72FDF6}" sibTransId="{409A11E5-09B2-421D-AB9A-059E9B2B23F6}"/>
    <dgm:cxn modelId="{6219192E-F5FD-4B72-AC96-1C1491BF9124}" srcId="{060AF322-2C17-4386-8925-7997837A6E90}" destId="{57362510-CBC6-4019-A3AE-D5817606B6CB}" srcOrd="1" destOrd="0" parTransId="{B3B1F53E-A75C-47FD-A239-F351F32984B9}" sibTransId="{2F5792AE-42F1-4AA0-8E35-E159CF6193BD}"/>
    <dgm:cxn modelId="{7B678E31-3163-4693-9224-B9F4EE69BE24}" type="presOf" srcId="{51A8A84B-498F-4787-96BF-E2F3031EB06F}" destId="{B054D236-E1B3-488C-94D7-77495CD5C12E}" srcOrd="1" destOrd="0" presId="urn:microsoft.com/office/officeart/2005/8/layout/hierarchy6"/>
    <dgm:cxn modelId="{EF5DC534-FC61-4303-B2A3-677C2C0A24D5}" type="presOf" srcId="{F5BA3D83-649C-41C0-8499-3CF990EC6AF4}" destId="{8F3890CF-B3A3-4F85-9460-E34E4C67AA0A}" srcOrd="0" destOrd="0" presId="urn:microsoft.com/office/officeart/2005/8/layout/hierarchy6"/>
    <dgm:cxn modelId="{90AA1B35-1812-4BA9-96D0-AA69160E18BF}" type="presOf" srcId="{60ED242A-67D7-4ED0-B39F-EC27380D5236}" destId="{AC39A355-AD36-4EC8-8DED-703C200D8DB0}" srcOrd="0" destOrd="0" presId="urn:microsoft.com/office/officeart/2005/8/layout/hierarchy6"/>
    <dgm:cxn modelId="{0AF38E3A-B74D-40CA-9C6C-62CC6674FE3E}" type="presOf" srcId="{5D57DAC5-0E28-438C-B0C0-9BC96638266C}" destId="{7C715206-4AE8-41B2-A10B-D090153758AD}" srcOrd="0" destOrd="0" presId="urn:microsoft.com/office/officeart/2005/8/layout/hierarchy6"/>
    <dgm:cxn modelId="{EC393A44-108F-438E-BE33-10E892D27A13}" srcId="{060AF322-2C17-4386-8925-7997837A6E90}" destId="{819D0696-6304-4FA8-A4BC-2DBF9CA8D897}" srcOrd="0" destOrd="0" parTransId="{28271633-617C-44AA-94C2-7ADF4CDEBA18}" sibTransId="{B44F04CE-F4D9-4C9B-AF3B-A67814DC2663}"/>
    <dgm:cxn modelId="{E4092C46-BCFF-46AA-9746-CC957C3BA708}" type="presOf" srcId="{ED125CCA-4755-4EC5-B3E5-93881087E330}" destId="{D423BB53-6911-4FD0-9478-103DCC714D82}" srcOrd="0" destOrd="0" presId="urn:microsoft.com/office/officeart/2005/8/layout/hierarchy6"/>
    <dgm:cxn modelId="{328D2669-B1E3-4244-9141-7C60FFDEF1A0}" srcId="{60ED242A-67D7-4ED0-B39F-EC27380D5236}" destId="{5D57DAC5-0E28-438C-B0C0-9BC96638266C}" srcOrd="0" destOrd="0" parTransId="{39738FDE-936B-49A6-8B1B-19FC9857271D}" sibTransId="{1DE4F03F-BF93-49C2-A84B-E4BEB5ED3544}"/>
    <dgm:cxn modelId="{D2844A49-0D90-4C4E-9227-7918B546DF83}" srcId="{060AF322-2C17-4386-8925-7997837A6E90}" destId="{9D9878D4-7FDF-4EE1-96F3-55194D7550EE}" srcOrd="3" destOrd="0" parTransId="{6BEAE9FC-CF69-4D8D-B29F-E8F0DD5EB8BD}" sibTransId="{46D1BA10-C38D-461F-92B1-FC38DF108D61}"/>
    <dgm:cxn modelId="{2C4CF849-2E1B-4261-8834-EB7E63FD9807}" type="presOf" srcId="{897E280E-55CD-4FED-8D34-496E7386087A}" destId="{1E98F7F6-1488-4938-B93E-541B3A95F3EA}" srcOrd="0" destOrd="0" presId="urn:microsoft.com/office/officeart/2005/8/layout/hierarchy6"/>
    <dgm:cxn modelId="{094AA44A-3803-430C-9FA7-9254769DB103}" type="presOf" srcId="{819D0696-6304-4FA8-A4BC-2DBF9CA8D897}" destId="{76B7D4E0-E5C3-4AF6-BD48-07061EDC102D}" srcOrd="0" destOrd="0" presId="urn:microsoft.com/office/officeart/2005/8/layout/hierarchy6"/>
    <dgm:cxn modelId="{D6EAB651-84B9-4EE0-88CD-A5751A0AD9D1}" type="presOf" srcId="{AAB3894A-7051-45EE-A5A0-CD515B72FDF6}" destId="{3321FB1E-CEAF-49D4-9042-70F5A23EE95F}" srcOrd="0" destOrd="0" presId="urn:microsoft.com/office/officeart/2005/8/layout/hierarchy6"/>
    <dgm:cxn modelId="{60085D73-49BE-4C0A-8D41-D0D1D3D703DB}" type="presOf" srcId="{A6FBFFF4-A64D-4105-AA73-7FA10F0D1298}" destId="{61C050EC-4CE9-4AA3-8051-BBA816F1D5A1}" srcOrd="0" destOrd="0" presId="urn:microsoft.com/office/officeart/2005/8/layout/hierarchy6"/>
    <dgm:cxn modelId="{26728B55-1A72-4BD0-930C-F882D3EA6B2F}" srcId="{060AF322-2C17-4386-8925-7997837A6E90}" destId="{9E27EA3B-0FC5-400A-BDB6-5B1EE721D579}" srcOrd="2" destOrd="0" parTransId="{A6FBFFF4-A64D-4105-AA73-7FA10F0D1298}" sibTransId="{D043AFD5-B47D-4F90-A955-E9C9FB60FA6A}"/>
    <dgm:cxn modelId="{81D6087E-BFC4-4C35-98EC-74DAC55FEE4F}" type="presOf" srcId="{51A8A84B-498F-4787-96BF-E2F3031EB06F}" destId="{79094CBF-B612-4D99-97C4-5C2731CA7643}" srcOrd="0" destOrd="0" presId="urn:microsoft.com/office/officeart/2005/8/layout/hierarchy6"/>
    <dgm:cxn modelId="{56186382-CA2B-4EAA-863E-75CFCD477E4C}" srcId="{5D57DAC5-0E28-438C-B0C0-9BC96638266C}" destId="{060AF322-2C17-4386-8925-7997837A6E90}" srcOrd="1" destOrd="0" parTransId="{8AE865D9-02E3-4933-A608-B184CACD2B70}" sibTransId="{FD7F957E-B37D-488A-A0CA-1C95E56FDC22}"/>
    <dgm:cxn modelId="{A1047C82-F24F-4FDE-BFAA-7522E9E11723}" type="presOf" srcId="{D5D7ED6F-D84A-4F3A-B503-ECC4A73872E4}" destId="{1FF0E23E-E3E7-4597-8743-28C7B1C7EDBF}" srcOrd="1" destOrd="0" presId="urn:microsoft.com/office/officeart/2005/8/layout/hierarchy6"/>
    <dgm:cxn modelId="{EC0DE784-9E20-4EFF-9FD6-B3182888BBA4}" type="presOf" srcId="{57362510-CBC6-4019-A3AE-D5817606B6CB}" destId="{FD3337C2-DCEF-469F-8AF0-4EF5DB2114E1}" srcOrd="0" destOrd="0" presId="urn:microsoft.com/office/officeart/2005/8/layout/hierarchy6"/>
    <dgm:cxn modelId="{CB617F8A-58E0-444D-A249-D66A4804E119}" type="presOf" srcId="{71AD73DA-2091-4F97-AE9C-F6E8B26F80B6}" destId="{4C2E6E5E-AFC4-4988-9083-2470D0A59C72}" srcOrd="0" destOrd="0" presId="urn:microsoft.com/office/officeart/2005/8/layout/hierarchy6"/>
    <dgm:cxn modelId="{7BAAEB8D-1FD9-4093-A438-D0401AECDBD8}" type="presOf" srcId="{9E27EA3B-0FC5-400A-BDB6-5B1EE721D579}" destId="{60AB3CA2-CDEA-49E9-99D8-AC96EA7CC845}" srcOrd="0" destOrd="0" presId="urn:microsoft.com/office/officeart/2005/8/layout/hierarchy6"/>
    <dgm:cxn modelId="{0149BC8F-65E8-4AEE-B0A3-ED5C98FE04D7}" type="presOf" srcId="{8AE865D9-02E3-4933-A608-B184CACD2B70}" destId="{0A5F319F-1A3E-4130-8E6A-77A8B9647485}" srcOrd="0" destOrd="0" presId="urn:microsoft.com/office/officeart/2005/8/layout/hierarchy6"/>
    <dgm:cxn modelId="{8887E495-2086-4FEB-9623-A6D839DD7F42}" type="presOf" srcId="{EE9D0DF8-F23E-412C-9C20-F02333FD5540}" destId="{F6F3DF02-B9D8-4021-89E4-93D7FE61106C}" srcOrd="0" destOrd="0" presId="urn:microsoft.com/office/officeart/2005/8/layout/hierarchy6"/>
    <dgm:cxn modelId="{4DCBF0A2-379B-42D4-B741-ADD0D1B05C6D}" type="presOf" srcId="{E91E14B1-2D9E-4982-BCF8-AA9C8FA8EB0C}" destId="{F0CDA9F1-BB01-4610-89F5-0A78E9AA8A2A}" srcOrd="0" destOrd="0" presId="urn:microsoft.com/office/officeart/2005/8/layout/hierarchy6"/>
    <dgm:cxn modelId="{2C788DA9-B5CB-48AD-8280-B80C3921E07D}" srcId="{60ED242A-67D7-4ED0-B39F-EC27380D5236}" destId="{E91E14B1-2D9E-4982-BCF8-AA9C8FA8EB0C}" srcOrd="1" destOrd="0" parTransId="{C02A35C1-2153-4599-B64A-9392DBC32C20}" sibTransId="{908FC210-7B72-4605-877E-E1F4864DBB71}"/>
    <dgm:cxn modelId="{B971C2AB-655E-4FAA-A14C-D2684FFCC679}" srcId="{897E280E-55CD-4FED-8D34-496E7386087A}" destId="{8A890558-FFC3-4428-A56D-9247D70AA92F}" srcOrd="2" destOrd="0" parTransId="{ED125CCA-4755-4EC5-B3E5-93881087E330}" sibTransId="{D255F1C2-FAE8-48DD-B7F9-236E5DBF48D5}"/>
    <dgm:cxn modelId="{51D87BBB-624E-4732-8A78-2E860E19BCE5}" srcId="{60ED242A-67D7-4ED0-B39F-EC27380D5236}" destId="{D5D7ED6F-D84A-4F3A-B503-ECC4A73872E4}" srcOrd="2" destOrd="0" parTransId="{4E6CAF2E-8D6D-45DE-9E4C-9429F2D9FB4F}" sibTransId="{5C664F16-0A95-491E-B186-1B0C5B719619}"/>
    <dgm:cxn modelId="{D6A5CFC1-F7D8-4513-9656-CCAD753727AB}" type="presOf" srcId="{060AF322-2C17-4386-8925-7997837A6E90}" destId="{BF7206B2-665A-4FFD-B7E1-4671CB2D531B}" srcOrd="0" destOrd="0" presId="urn:microsoft.com/office/officeart/2005/8/layout/hierarchy6"/>
    <dgm:cxn modelId="{757876C5-B1B8-495B-B99B-C9B6D944C69E}" type="presOf" srcId="{D5D7ED6F-D84A-4F3A-B503-ECC4A73872E4}" destId="{24370002-4878-45CD-B774-F1D8C7C0124E}" srcOrd="0" destOrd="0" presId="urn:microsoft.com/office/officeart/2005/8/layout/hierarchy6"/>
    <dgm:cxn modelId="{C5A1F6CA-9837-41D2-AD5D-6BA1AED8B279}" type="presOf" srcId="{28271633-617C-44AA-94C2-7ADF4CDEBA18}" destId="{F18889D9-38CB-41ED-8B8C-37BEE18DDE7B}" srcOrd="0" destOrd="0" presId="urn:microsoft.com/office/officeart/2005/8/layout/hierarchy6"/>
    <dgm:cxn modelId="{D44680CD-99E3-4354-87DA-11AFCA243D84}" srcId="{5D57DAC5-0E28-438C-B0C0-9BC96638266C}" destId="{897E280E-55CD-4FED-8D34-496E7386087A}" srcOrd="0" destOrd="0" parTransId="{D5E47426-4C0E-4923-98AC-52A192089A16}" sibTransId="{912A4A27-F2F9-45BB-AC90-3C44762B75C5}"/>
    <dgm:cxn modelId="{FC5265D1-DC87-4C1D-87CF-9756810FD562}" type="presOf" srcId="{B3B1F53E-A75C-47FD-A239-F351F32984B9}" destId="{58F6B6D7-90D9-4702-9564-61A2011A9671}" srcOrd="0" destOrd="0" presId="urn:microsoft.com/office/officeart/2005/8/layout/hierarchy6"/>
    <dgm:cxn modelId="{FA3960DF-85C6-43A4-8BBF-747CAB879676}" type="presOf" srcId="{8A890558-FFC3-4428-A56D-9247D70AA92F}" destId="{1DC6641B-6F5E-4F59-A603-7F633F3AD5E6}" srcOrd="0" destOrd="0" presId="urn:microsoft.com/office/officeart/2005/8/layout/hierarchy6"/>
    <dgm:cxn modelId="{A5D677E5-F062-4E0E-83D5-09F4BD68EA66}" srcId="{897E280E-55CD-4FED-8D34-496E7386087A}" destId="{EE9D0DF8-F23E-412C-9C20-F02333FD5540}" srcOrd="1" destOrd="0" parTransId="{B73899AA-2F3D-464F-B9F6-4293FCA108FF}" sibTransId="{A934B656-1335-40FF-A8A8-76EAA8DE393C}"/>
    <dgm:cxn modelId="{B2BF6DED-3299-463F-B0F8-556C259FECF2}" type="presOf" srcId="{9D9878D4-7FDF-4EE1-96F3-55194D7550EE}" destId="{C0A0C3A4-B43A-4D31-B1C7-EF70D6009BF0}" srcOrd="0" destOrd="0" presId="urn:microsoft.com/office/officeart/2005/8/layout/hierarchy6"/>
    <dgm:cxn modelId="{0474DBEE-B63A-47F8-98D7-9424E27FE886}" srcId="{897E280E-55CD-4FED-8D34-496E7386087A}" destId="{71AD73DA-2091-4F97-AE9C-F6E8B26F80B6}" srcOrd="3" destOrd="0" parTransId="{FC7FBE8F-7D94-4046-B09A-C8D3D7B15B22}" sibTransId="{837380EF-0982-4DDB-93B0-39B470C06C99}"/>
    <dgm:cxn modelId="{38CAC1F7-75C7-4F2D-B0BA-A2B287AC6E05}" srcId="{60ED242A-67D7-4ED0-B39F-EC27380D5236}" destId="{51A8A84B-498F-4787-96BF-E2F3031EB06F}" srcOrd="3" destOrd="0" parTransId="{BBDBCE4D-48B5-4EAB-AC46-5675A3534ED4}" sibTransId="{011BD468-C8A0-45B9-80F5-D18C7463915F}"/>
    <dgm:cxn modelId="{34A211FB-5857-420E-84BA-3865A755402F}" type="presOf" srcId="{D5E47426-4C0E-4923-98AC-52A192089A16}" destId="{DCBA6B31-6DBB-43CA-9860-9C28E0515616}" srcOrd="0" destOrd="0" presId="urn:microsoft.com/office/officeart/2005/8/layout/hierarchy6"/>
    <dgm:cxn modelId="{64E901FE-432B-4CB1-ADA2-BDE9CE77E76A}" type="presOf" srcId="{B73899AA-2F3D-464F-B9F6-4293FCA108FF}" destId="{33FCDAD0-4EEF-46EB-AACE-9CA3052644D3}" srcOrd="0" destOrd="0" presId="urn:microsoft.com/office/officeart/2005/8/layout/hierarchy6"/>
    <dgm:cxn modelId="{3BBCA9B2-2857-4833-A233-1779244C8865}" type="presParOf" srcId="{AC39A355-AD36-4EC8-8DED-703C200D8DB0}" destId="{04DB4C00-E6B0-4178-B9D3-0E64DE7103A5}" srcOrd="0" destOrd="0" presId="urn:microsoft.com/office/officeart/2005/8/layout/hierarchy6"/>
    <dgm:cxn modelId="{936CA4B4-B746-43AF-AAA9-DFB75C70EA76}" type="presParOf" srcId="{04DB4C00-E6B0-4178-B9D3-0E64DE7103A5}" destId="{4C26D087-FE78-47BD-8958-E7B149E288E3}" srcOrd="0" destOrd="0" presId="urn:microsoft.com/office/officeart/2005/8/layout/hierarchy6"/>
    <dgm:cxn modelId="{BAF60438-5ED5-451C-9755-14F523603FDB}" type="presParOf" srcId="{04DB4C00-E6B0-4178-B9D3-0E64DE7103A5}" destId="{2A721B80-AC46-4326-A67E-73C40636CC21}" srcOrd="1" destOrd="0" presId="urn:microsoft.com/office/officeart/2005/8/layout/hierarchy6"/>
    <dgm:cxn modelId="{DE4FD100-42EB-4020-A7CF-1B55FDFD6FFE}" type="presParOf" srcId="{2A721B80-AC46-4326-A67E-73C40636CC21}" destId="{A717EE64-ED22-484D-A782-B07609D504A1}" srcOrd="0" destOrd="0" presId="urn:microsoft.com/office/officeart/2005/8/layout/hierarchy6"/>
    <dgm:cxn modelId="{FD6C268B-9EFC-4CA3-A0F1-93DEDA9437E9}" type="presParOf" srcId="{A717EE64-ED22-484D-A782-B07609D504A1}" destId="{7C715206-4AE8-41B2-A10B-D090153758AD}" srcOrd="0" destOrd="0" presId="urn:microsoft.com/office/officeart/2005/8/layout/hierarchy6"/>
    <dgm:cxn modelId="{7ED1DA5E-DDFF-41A5-AE57-6A69D44DD1F9}" type="presParOf" srcId="{A717EE64-ED22-484D-A782-B07609D504A1}" destId="{70708DCB-F819-4B69-822A-CF2A37725143}" srcOrd="1" destOrd="0" presId="urn:microsoft.com/office/officeart/2005/8/layout/hierarchy6"/>
    <dgm:cxn modelId="{1C28D835-5D02-4296-9341-9BA78A783AC6}" type="presParOf" srcId="{70708DCB-F819-4B69-822A-CF2A37725143}" destId="{DCBA6B31-6DBB-43CA-9860-9C28E0515616}" srcOrd="0" destOrd="0" presId="urn:microsoft.com/office/officeart/2005/8/layout/hierarchy6"/>
    <dgm:cxn modelId="{F62E4ED9-EE00-41B0-A062-1ED477719DD2}" type="presParOf" srcId="{70708DCB-F819-4B69-822A-CF2A37725143}" destId="{4C1C8264-C8D9-4623-9C00-534DCF42E1C9}" srcOrd="1" destOrd="0" presId="urn:microsoft.com/office/officeart/2005/8/layout/hierarchy6"/>
    <dgm:cxn modelId="{3D607E28-783C-4270-BC30-2434602601BC}" type="presParOf" srcId="{4C1C8264-C8D9-4623-9C00-534DCF42E1C9}" destId="{1E98F7F6-1488-4938-B93E-541B3A95F3EA}" srcOrd="0" destOrd="0" presId="urn:microsoft.com/office/officeart/2005/8/layout/hierarchy6"/>
    <dgm:cxn modelId="{06C7ECFE-CFB3-4CC4-827B-2D1712BE76CF}" type="presParOf" srcId="{4C1C8264-C8D9-4623-9C00-534DCF42E1C9}" destId="{DB304E1F-F51D-4F16-ABE0-65B7FF6C3866}" srcOrd="1" destOrd="0" presId="urn:microsoft.com/office/officeart/2005/8/layout/hierarchy6"/>
    <dgm:cxn modelId="{040C99B6-B5DC-479D-8358-EE47942616F2}" type="presParOf" srcId="{DB304E1F-F51D-4F16-ABE0-65B7FF6C3866}" destId="{3321FB1E-CEAF-49D4-9042-70F5A23EE95F}" srcOrd="0" destOrd="0" presId="urn:microsoft.com/office/officeart/2005/8/layout/hierarchy6"/>
    <dgm:cxn modelId="{978E82AD-D2E0-41A2-B6CF-8DF2FB318CA0}" type="presParOf" srcId="{DB304E1F-F51D-4F16-ABE0-65B7FF6C3866}" destId="{9949312C-66B0-4D8C-AB66-E84B49EF9B5F}" srcOrd="1" destOrd="0" presId="urn:microsoft.com/office/officeart/2005/8/layout/hierarchy6"/>
    <dgm:cxn modelId="{0DA6C104-C038-46A1-82E9-70AD36E621D2}" type="presParOf" srcId="{9949312C-66B0-4D8C-AB66-E84B49EF9B5F}" destId="{8F3890CF-B3A3-4F85-9460-E34E4C67AA0A}" srcOrd="0" destOrd="0" presId="urn:microsoft.com/office/officeart/2005/8/layout/hierarchy6"/>
    <dgm:cxn modelId="{1F33F34C-5E2D-41F5-8A9E-DD1A5D735768}" type="presParOf" srcId="{9949312C-66B0-4D8C-AB66-E84B49EF9B5F}" destId="{F6593F06-D273-4204-AC14-D3FE68FAA1D0}" srcOrd="1" destOrd="0" presId="urn:microsoft.com/office/officeart/2005/8/layout/hierarchy6"/>
    <dgm:cxn modelId="{5C9BC2F0-636B-4506-9F6F-CCDCC4B9C5BD}" type="presParOf" srcId="{DB304E1F-F51D-4F16-ABE0-65B7FF6C3866}" destId="{33FCDAD0-4EEF-46EB-AACE-9CA3052644D3}" srcOrd="2" destOrd="0" presId="urn:microsoft.com/office/officeart/2005/8/layout/hierarchy6"/>
    <dgm:cxn modelId="{A23FB260-6FA5-4255-8204-F1B2409D16F6}" type="presParOf" srcId="{DB304E1F-F51D-4F16-ABE0-65B7FF6C3866}" destId="{8CD19055-5730-48ED-BC69-B0CAEDF2FCA8}" srcOrd="3" destOrd="0" presId="urn:microsoft.com/office/officeart/2005/8/layout/hierarchy6"/>
    <dgm:cxn modelId="{EE498388-31F0-4293-96D3-00E6DFEF09AA}" type="presParOf" srcId="{8CD19055-5730-48ED-BC69-B0CAEDF2FCA8}" destId="{F6F3DF02-B9D8-4021-89E4-93D7FE61106C}" srcOrd="0" destOrd="0" presId="urn:microsoft.com/office/officeart/2005/8/layout/hierarchy6"/>
    <dgm:cxn modelId="{443221EA-CB01-4BFC-8694-A960B1FA81FC}" type="presParOf" srcId="{8CD19055-5730-48ED-BC69-B0CAEDF2FCA8}" destId="{A8A550FB-2345-41B0-A44E-39016F763B61}" srcOrd="1" destOrd="0" presId="urn:microsoft.com/office/officeart/2005/8/layout/hierarchy6"/>
    <dgm:cxn modelId="{C4331BE9-53E6-468F-99AE-6D47FFCE7671}" type="presParOf" srcId="{DB304E1F-F51D-4F16-ABE0-65B7FF6C3866}" destId="{D423BB53-6911-4FD0-9478-103DCC714D82}" srcOrd="4" destOrd="0" presId="urn:microsoft.com/office/officeart/2005/8/layout/hierarchy6"/>
    <dgm:cxn modelId="{B34A0C54-4BC9-415D-8BFD-2DFA4D6FA2B0}" type="presParOf" srcId="{DB304E1F-F51D-4F16-ABE0-65B7FF6C3866}" destId="{0E0431F6-86D3-4430-AC27-1891969C19B3}" srcOrd="5" destOrd="0" presId="urn:microsoft.com/office/officeart/2005/8/layout/hierarchy6"/>
    <dgm:cxn modelId="{C3F70538-E1B5-4742-B18C-33C233A1CAF4}" type="presParOf" srcId="{0E0431F6-86D3-4430-AC27-1891969C19B3}" destId="{1DC6641B-6F5E-4F59-A603-7F633F3AD5E6}" srcOrd="0" destOrd="0" presId="urn:microsoft.com/office/officeart/2005/8/layout/hierarchy6"/>
    <dgm:cxn modelId="{C2F0E2C7-88E3-478D-8A01-C4DD0894F1DB}" type="presParOf" srcId="{0E0431F6-86D3-4430-AC27-1891969C19B3}" destId="{B17AED0C-A598-4E7D-9BAA-3BC82B28A931}" srcOrd="1" destOrd="0" presId="urn:microsoft.com/office/officeart/2005/8/layout/hierarchy6"/>
    <dgm:cxn modelId="{CE19B6C4-4EB0-4F08-B069-82A7E69AFA39}" type="presParOf" srcId="{DB304E1F-F51D-4F16-ABE0-65B7FF6C3866}" destId="{5676603F-9285-495D-84DE-C40197B7D2D9}" srcOrd="6" destOrd="0" presId="urn:microsoft.com/office/officeart/2005/8/layout/hierarchy6"/>
    <dgm:cxn modelId="{3C9A67DF-F1BB-4799-88DF-907590E58923}" type="presParOf" srcId="{DB304E1F-F51D-4F16-ABE0-65B7FF6C3866}" destId="{11DACB5F-67C6-42CC-83A6-EDB70A9B0367}" srcOrd="7" destOrd="0" presId="urn:microsoft.com/office/officeart/2005/8/layout/hierarchy6"/>
    <dgm:cxn modelId="{50930BB3-FAD7-494D-8007-268165C999B8}" type="presParOf" srcId="{11DACB5F-67C6-42CC-83A6-EDB70A9B0367}" destId="{4C2E6E5E-AFC4-4988-9083-2470D0A59C72}" srcOrd="0" destOrd="0" presId="urn:microsoft.com/office/officeart/2005/8/layout/hierarchy6"/>
    <dgm:cxn modelId="{6C5C340C-813F-4FC2-A29E-5948C65EB23D}" type="presParOf" srcId="{11DACB5F-67C6-42CC-83A6-EDB70A9B0367}" destId="{6AC775D7-6CAE-4EE0-A304-AD56496A6A4C}" srcOrd="1" destOrd="0" presId="urn:microsoft.com/office/officeart/2005/8/layout/hierarchy6"/>
    <dgm:cxn modelId="{2F4BE622-9C61-49D1-AAF6-A9ADCB5B9F2D}" type="presParOf" srcId="{70708DCB-F819-4B69-822A-CF2A37725143}" destId="{0A5F319F-1A3E-4130-8E6A-77A8B9647485}" srcOrd="2" destOrd="0" presId="urn:microsoft.com/office/officeart/2005/8/layout/hierarchy6"/>
    <dgm:cxn modelId="{9F6267DE-8DFC-4D0E-A59E-5107CF7844CC}" type="presParOf" srcId="{70708DCB-F819-4B69-822A-CF2A37725143}" destId="{269DC6BD-4936-45BF-8C81-F88DD28B93E0}" srcOrd="3" destOrd="0" presId="urn:microsoft.com/office/officeart/2005/8/layout/hierarchy6"/>
    <dgm:cxn modelId="{C392C1ED-BE36-4772-9CEC-92E1208EC493}" type="presParOf" srcId="{269DC6BD-4936-45BF-8C81-F88DD28B93E0}" destId="{BF7206B2-665A-4FFD-B7E1-4671CB2D531B}" srcOrd="0" destOrd="0" presId="urn:microsoft.com/office/officeart/2005/8/layout/hierarchy6"/>
    <dgm:cxn modelId="{9ADCBC10-5AA3-44F2-95DC-E54A1DCD9569}" type="presParOf" srcId="{269DC6BD-4936-45BF-8C81-F88DD28B93E0}" destId="{EC4D9027-1F83-4852-98EC-95DD7ADB0989}" srcOrd="1" destOrd="0" presId="urn:microsoft.com/office/officeart/2005/8/layout/hierarchy6"/>
    <dgm:cxn modelId="{557B2180-1C29-4DD2-8561-40F693B3174E}" type="presParOf" srcId="{EC4D9027-1F83-4852-98EC-95DD7ADB0989}" destId="{F18889D9-38CB-41ED-8B8C-37BEE18DDE7B}" srcOrd="0" destOrd="0" presId="urn:microsoft.com/office/officeart/2005/8/layout/hierarchy6"/>
    <dgm:cxn modelId="{365AEE6C-C159-4C43-8E59-A019E6AD3F8C}" type="presParOf" srcId="{EC4D9027-1F83-4852-98EC-95DD7ADB0989}" destId="{DF48FC7C-20B4-43AE-8E38-46CF000E6906}" srcOrd="1" destOrd="0" presId="urn:microsoft.com/office/officeart/2005/8/layout/hierarchy6"/>
    <dgm:cxn modelId="{2EB38560-7ADA-4A33-83A2-6EDB3FDFD285}" type="presParOf" srcId="{DF48FC7C-20B4-43AE-8E38-46CF000E6906}" destId="{76B7D4E0-E5C3-4AF6-BD48-07061EDC102D}" srcOrd="0" destOrd="0" presId="urn:microsoft.com/office/officeart/2005/8/layout/hierarchy6"/>
    <dgm:cxn modelId="{E884E4E5-6D24-4876-B6F5-B04ADC8D1759}" type="presParOf" srcId="{DF48FC7C-20B4-43AE-8E38-46CF000E6906}" destId="{7DBD4409-909F-412C-97D3-9190E5283606}" srcOrd="1" destOrd="0" presId="urn:microsoft.com/office/officeart/2005/8/layout/hierarchy6"/>
    <dgm:cxn modelId="{C9E61A67-4DB3-4F38-B4B4-6CC8D9AD7464}" type="presParOf" srcId="{EC4D9027-1F83-4852-98EC-95DD7ADB0989}" destId="{58F6B6D7-90D9-4702-9564-61A2011A9671}" srcOrd="2" destOrd="0" presId="urn:microsoft.com/office/officeart/2005/8/layout/hierarchy6"/>
    <dgm:cxn modelId="{27513963-150C-4E83-B2FC-61597B05F20E}" type="presParOf" srcId="{EC4D9027-1F83-4852-98EC-95DD7ADB0989}" destId="{C0D94369-28B0-491F-AB47-F189E0ABC0C8}" srcOrd="3" destOrd="0" presId="urn:microsoft.com/office/officeart/2005/8/layout/hierarchy6"/>
    <dgm:cxn modelId="{30874D46-AC1D-451C-B6B9-901F2A1F6F88}" type="presParOf" srcId="{C0D94369-28B0-491F-AB47-F189E0ABC0C8}" destId="{FD3337C2-DCEF-469F-8AF0-4EF5DB2114E1}" srcOrd="0" destOrd="0" presId="urn:microsoft.com/office/officeart/2005/8/layout/hierarchy6"/>
    <dgm:cxn modelId="{C14399FA-930B-4DD7-8DC6-C06C98E5FF47}" type="presParOf" srcId="{C0D94369-28B0-491F-AB47-F189E0ABC0C8}" destId="{D9115FAC-7331-4C33-A3FF-E051233E1CDF}" srcOrd="1" destOrd="0" presId="urn:microsoft.com/office/officeart/2005/8/layout/hierarchy6"/>
    <dgm:cxn modelId="{83651DE6-A7D6-40AA-A385-23561CF6A45B}" type="presParOf" srcId="{EC4D9027-1F83-4852-98EC-95DD7ADB0989}" destId="{61C050EC-4CE9-4AA3-8051-BBA816F1D5A1}" srcOrd="4" destOrd="0" presId="urn:microsoft.com/office/officeart/2005/8/layout/hierarchy6"/>
    <dgm:cxn modelId="{FAA9CD54-8B98-4541-B89F-4726E079EBC5}" type="presParOf" srcId="{EC4D9027-1F83-4852-98EC-95DD7ADB0989}" destId="{779B257B-97BC-481B-BBBE-8D731A04D128}" srcOrd="5" destOrd="0" presId="urn:microsoft.com/office/officeart/2005/8/layout/hierarchy6"/>
    <dgm:cxn modelId="{81C132B0-1E65-45C0-B161-8FADA123FC77}" type="presParOf" srcId="{779B257B-97BC-481B-BBBE-8D731A04D128}" destId="{60AB3CA2-CDEA-49E9-99D8-AC96EA7CC845}" srcOrd="0" destOrd="0" presId="urn:microsoft.com/office/officeart/2005/8/layout/hierarchy6"/>
    <dgm:cxn modelId="{051110DC-D1E0-4010-8BA2-1E6A31EB46ED}" type="presParOf" srcId="{779B257B-97BC-481B-BBBE-8D731A04D128}" destId="{9C0ED9B1-E243-48DC-925B-B0E59EA4614C}" srcOrd="1" destOrd="0" presId="urn:microsoft.com/office/officeart/2005/8/layout/hierarchy6"/>
    <dgm:cxn modelId="{D505A8C0-E5E3-4506-8C65-F2487D2FABDC}" type="presParOf" srcId="{EC4D9027-1F83-4852-98EC-95DD7ADB0989}" destId="{DE2776C2-AD1C-4924-A3B7-DE817FB53BE5}" srcOrd="6" destOrd="0" presId="urn:microsoft.com/office/officeart/2005/8/layout/hierarchy6"/>
    <dgm:cxn modelId="{5519F800-10A5-4870-ACA9-BD66BDBB05D7}" type="presParOf" srcId="{EC4D9027-1F83-4852-98EC-95DD7ADB0989}" destId="{73931F3B-F71A-49EF-818B-897D92A2360F}" srcOrd="7" destOrd="0" presId="urn:microsoft.com/office/officeart/2005/8/layout/hierarchy6"/>
    <dgm:cxn modelId="{B1560CD1-F29C-4A06-8FE8-95A56A4E526D}" type="presParOf" srcId="{73931F3B-F71A-49EF-818B-897D92A2360F}" destId="{C0A0C3A4-B43A-4D31-B1C7-EF70D6009BF0}" srcOrd="0" destOrd="0" presId="urn:microsoft.com/office/officeart/2005/8/layout/hierarchy6"/>
    <dgm:cxn modelId="{0FF8AF17-927E-43BE-8E77-D2BA9F411775}" type="presParOf" srcId="{73931F3B-F71A-49EF-818B-897D92A2360F}" destId="{C22DBB3A-52E2-4993-8434-D939B850F58F}" srcOrd="1" destOrd="0" presId="urn:microsoft.com/office/officeart/2005/8/layout/hierarchy6"/>
    <dgm:cxn modelId="{079EBE19-A9A1-46D3-BBE3-C90B9FD120B5}" type="presParOf" srcId="{AC39A355-AD36-4EC8-8DED-703C200D8DB0}" destId="{6DA50128-EE56-4ADA-AD99-1AA9161B818B}" srcOrd="1" destOrd="0" presId="urn:microsoft.com/office/officeart/2005/8/layout/hierarchy6"/>
    <dgm:cxn modelId="{6555FC69-5D8A-4864-A58F-4F9B1094C1A5}" type="presParOf" srcId="{6DA50128-EE56-4ADA-AD99-1AA9161B818B}" destId="{F99EC734-9E83-46F4-A13D-B08409BFDCAE}" srcOrd="0" destOrd="0" presId="urn:microsoft.com/office/officeart/2005/8/layout/hierarchy6"/>
    <dgm:cxn modelId="{624DD1CD-DC39-4A16-ABAD-FE36C444DFB9}" type="presParOf" srcId="{F99EC734-9E83-46F4-A13D-B08409BFDCAE}" destId="{F0CDA9F1-BB01-4610-89F5-0A78E9AA8A2A}" srcOrd="0" destOrd="0" presId="urn:microsoft.com/office/officeart/2005/8/layout/hierarchy6"/>
    <dgm:cxn modelId="{5FFC8D01-63AC-4664-9282-522AB49F0BC2}" type="presParOf" srcId="{F99EC734-9E83-46F4-A13D-B08409BFDCAE}" destId="{5BA594AE-50FC-4B2C-9084-D8F3B672DAD3}" srcOrd="1" destOrd="0" presId="urn:microsoft.com/office/officeart/2005/8/layout/hierarchy6"/>
    <dgm:cxn modelId="{4CF57A90-B240-4E26-9262-3DEA7352CD2A}" type="presParOf" srcId="{6DA50128-EE56-4ADA-AD99-1AA9161B818B}" destId="{14A7965A-1521-4F53-98F3-BC07D75452FA}" srcOrd="1" destOrd="0" presId="urn:microsoft.com/office/officeart/2005/8/layout/hierarchy6"/>
    <dgm:cxn modelId="{B6D2AAFA-A122-47CF-8993-833B38768CA9}" type="presParOf" srcId="{14A7965A-1521-4F53-98F3-BC07D75452FA}" destId="{2FC40463-238F-4081-91D3-1F9CF2CA77B8}" srcOrd="0" destOrd="0" presId="urn:microsoft.com/office/officeart/2005/8/layout/hierarchy6"/>
    <dgm:cxn modelId="{45E0D7A4-A68B-41C6-93EF-648FC8A75BE3}" type="presParOf" srcId="{6DA50128-EE56-4ADA-AD99-1AA9161B818B}" destId="{00305EF3-74A1-43B6-BE9B-E5DE829E2E46}" srcOrd="2" destOrd="0" presId="urn:microsoft.com/office/officeart/2005/8/layout/hierarchy6"/>
    <dgm:cxn modelId="{6681BE5F-07BF-42F1-86A0-5E701328856B}" type="presParOf" srcId="{00305EF3-74A1-43B6-BE9B-E5DE829E2E46}" destId="{24370002-4878-45CD-B774-F1D8C7C0124E}" srcOrd="0" destOrd="0" presId="urn:microsoft.com/office/officeart/2005/8/layout/hierarchy6"/>
    <dgm:cxn modelId="{BC06B32F-EA1A-4AA4-A024-3A0686D1A029}" type="presParOf" srcId="{00305EF3-74A1-43B6-BE9B-E5DE829E2E46}" destId="{1FF0E23E-E3E7-4597-8743-28C7B1C7EDBF}" srcOrd="1" destOrd="0" presId="urn:microsoft.com/office/officeart/2005/8/layout/hierarchy6"/>
    <dgm:cxn modelId="{E7FD9366-7664-4495-916B-A1B18332CCB2}" type="presParOf" srcId="{6DA50128-EE56-4ADA-AD99-1AA9161B818B}" destId="{B11A401E-0BC2-4781-AF67-530250812234}" srcOrd="3" destOrd="0" presId="urn:microsoft.com/office/officeart/2005/8/layout/hierarchy6"/>
    <dgm:cxn modelId="{6018C89D-1BC8-4E48-959A-ED5075FAFC26}" type="presParOf" srcId="{B11A401E-0BC2-4781-AF67-530250812234}" destId="{5008C3A6-EF87-488F-BFF8-2E0DFDA2A29B}" srcOrd="0" destOrd="0" presId="urn:microsoft.com/office/officeart/2005/8/layout/hierarchy6"/>
    <dgm:cxn modelId="{6DF18FC6-7F39-4E3B-9382-5EF753F521F2}" type="presParOf" srcId="{6DA50128-EE56-4ADA-AD99-1AA9161B818B}" destId="{4B24F743-8431-403F-9A8A-1858EFDC49F4}" srcOrd="4" destOrd="0" presId="urn:microsoft.com/office/officeart/2005/8/layout/hierarchy6"/>
    <dgm:cxn modelId="{4F883802-CAAC-4B6E-B9CF-B7B5C7F15BDA}" type="presParOf" srcId="{4B24F743-8431-403F-9A8A-1858EFDC49F4}" destId="{79094CBF-B612-4D99-97C4-5C2731CA7643}" srcOrd="0" destOrd="0" presId="urn:microsoft.com/office/officeart/2005/8/layout/hierarchy6"/>
    <dgm:cxn modelId="{9C226EF8-CFEC-4ED1-8832-7ED1D7BF2D52}" type="presParOf" srcId="{4B24F743-8431-403F-9A8A-1858EFDC49F4}" destId="{B054D236-E1B3-488C-94D7-77495CD5C12E}" srcOrd="1" destOrd="0" presId="urn:microsoft.com/office/officeart/2005/8/layout/hierarchy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9094CBF-B612-4D99-97C4-5C2731CA7643}">
      <dsp:nvSpPr>
        <dsp:cNvPr id="0" name=""/>
        <dsp:cNvSpPr/>
      </dsp:nvSpPr>
      <dsp:spPr>
        <a:xfrm>
          <a:off x="0" y="3261580"/>
          <a:ext cx="10047509" cy="540642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5128" tIns="135128" rIns="135128" bIns="135128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nl-NL" sz="1900" kern="1200"/>
        </a:p>
      </dsp:txBody>
      <dsp:txXfrm>
        <a:off x="0" y="3261580"/>
        <a:ext cx="3014252" cy="540642"/>
      </dsp:txXfrm>
    </dsp:sp>
    <dsp:sp modelId="{24370002-4878-45CD-B774-F1D8C7C0124E}">
      <dsp:nvSpPr>
        <dsp:cNvPr id="0" name=""/>
        <dsp:cNvSpPr/>
      </dsp:nvSpPr>
      <dsp:spPr>
        <a:xfrm>
          <a:off x="0" y="2630830"/>
          <a:ext cx="10047509" cy="540642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5128" tIns="135128" rIns="135128" bIns="135128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nl-NL" sz="1900" kern="1200"/>
        </a:p>
      </dsp:txBody>
      <dsp:txXfrm>
        <a:off x="0" y="2630830"/>
        <a:ext cx="3014252" cy="540642"/>
      </dsp:txXfrm>
    </dsp:sp>
    <dsp:sp modelId="{F0CDA9F1-BB01-4610-89F5-0A78E9AA8A2A}">
      <dsp:nvSpPr>
        <dsp:cNvPr id="0" name=""/>
        <dsp:cNvSpPr/>
      </dsp:nvSpPr>
      <dsp:spPr>
        <a:xfrm>
          <a:off x="0" y="2000081"/>
          <a:ext cx="10047509" cy="540642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5128" tIns="135128" rIns="135128" bIns="135128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nl-NL" sz="1900" kern="1200"/>
        </a:p>
      </dsp:txBody>
      <dsp:txXfrm>
        <a:off x="0" y="2000081"/>
        <a:ext cx="3014252" cy="540642"/>
      </dsp:txXfrm>
    </dsp:sp>
    <dsp:sp modelId="{7C715206-4AE8-41B2-A10B-D090153758AD}">
      <dsp:nvSpPr>
        <dsp:cNvPr id="0" name=""/>
        <dsp:cNvSpPr/>
      </dsp:nvSpPr>
      <dsp:spPr>
        <a:xfrm>
          <a:off x="5634960" y="2045134"/>
          <a:ext cx="1795763" cy="45053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700" kern="1200" dirty="0"/>
            <a:t>Bestuur</a:t>
          </a:r>
        </a:p>
      </dsp:txBody>
      <dsp:txXfrm>
        <a:off x="5648156" y="2058330"/>
        <a:ext cx="1769371" cy="424143"/>
      </dsp:txXfrm>
    </dsp:sp>
    <dsp:sp modelId="{DCBA6B31-6DBB-43CA-9860-9C28E0515616}">
      <dsp:nvSpPr>
        <dsp:cNvPr id="0" name=""/>
        <dsp:cNvSpPr/>
      </dsp:nvSpPr>
      <dsp:spPr>
        <a:xfrm>
          <a:off x="4673318" y="2495670"/>
          <a:ext cx="1859524" cy="180214"/>
        </a:xfrm>
        <a:custGeom>
          <a:avLst/>
          <a:gdLst/>
          <a:ahLst/>
          <a:cxnLst/>
          <a:rect l="0" t="0" r="0" b="0"/>
          <a:pathLst>
            <a:path>
              <a:moveTo>
                <a:pt x="1859524" y="0"/>
              </a:moveTo>
              <a:lnTo>
                <a:pt x="1859524" y="90107"/>
              </a:lnTo>
              <a:lnTo>
                <a:pt x="0" y="90107"/>
              </a:lnTo>
              <a:lnTo>
                <a:pt x="0" y="180214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E98F7F6-1488-4938-B93E-541B3A95F3EA}">
      <dsp:nvSpPr>
        <dsp:cNvPr id="0" name=""/>
        <dsp:cNvSpPr/>
      </dsp:nvSpPr>
      <dsp:spPr>
        <a:xfrm>
          <a:off x="3740416" y="2675884"/>
          <a:ext cx="1865803" cy="45053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700" kern="1200" dirty="0"/>
            <a:t>Algemeen coördinator</a:t>
          </a:r>
        </a:p>
      </dsp:txBody>
      <dsp:txXfrm>
        <a:off x="3753612" y="2689080"/>
        <a:ext cx="1839411" cy="424143"/>
      </dsp:txXfrm>
    </dsp:sp>
    <dsp:sp modelId="{3321FB1E-CEAF-49D4-9042-70F5A23EE95F}">
      <dsp:nvSpPr>
        <dsp:cNvPr id="0" name=""/>
        <dsp:cNvSpPr/>
      </dsp:nvSpPr>
      <dsp:spPr>
        <a:xfrm>
          <a:off x="3355502" y="3126419"/>
          <a:ext cx="1317815" cy="180214"/>
        </a:xfrm>
        <a:custGeom>
          <a:avLst/>
          <a:gdLst/>
          <a:ahLst/>
          <a:cxnLst/>
          <a:rect l="0" t="0" r="0" b="0"/>
          <a:pathLst>
            <a:path>
              <a:moveTo>
                <a:pt x="1317815" y="0"/>
              </a:moveTo>
              <a:lnTo>
                <a:pt x="1317815" y="90107"/>
              </a:lnTo>
              <a:lnTo>
                <a:pt x="0" y="90107"/>
              </a:lnTo>
              <a:lnTo>
                <a:pt x="0" y="180214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F3890CF-B3A3-4F85-9460-E34E4C67AA0A}">
      <dsp:nvSpPr>
        <dsp:cNvPr id="0" name=""/>
        <dsp:cNvSpPr/>
      </dsp:nvSpPr>
      <dsp:spPr>
        <a:xfrm>
          <a:off x="3017601" y="3306633"/>
          <a:ext cx="675802" cy="45053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700" kern="1200" dirty="0"/>
            <a:t>GV/GH</a:t>
          </a:r>
        </a:p>
      </dsp:txBody>
      <dsp:txXfrm>
        <a:off x="3030797" y="3319829"/>
        <a:ext cx="649410" cy="424143"/>
      </dsp:txXfrm>
    </dsp:sp>
    <dsp:sp modelId="{33FCDAD0-4EEF-46EB-AACE-9CA3052644D3}">
      <dsp:nvSpPr>
        <dsp:cNvPr id="0" name=""/>
        <dsp:cNvSpPr/>
      </dsp:nvSpPr>
      <dsp:spPr>
        <a:xfrm>
          <a:off x="4234046" y="3126419"/>
          <a:ext cx="439271" cy="180214"/>
        </a:xfrm>
        <a:custGeom>
          <a:avLst/>
          <a:gdLst/>
          <a:ahLst/>
          <a:cxnLst/>
          <a:rect l="0" t="0" r="0" b="0"/>
          <a:pathLst>
            <a:path>
              <a:moveTo>
                <a:pt x="439271" y="0"/>
              </a:moveTo>
              <a:lnTo>
                <a:pt x="439271" y="90107"/>
              </a:lnTo>
              <a:lnTo>
                <a:pt x="0" y="90107"/>
              </a:lnTo>
              <a:lnTo>
                <a:pt x="0" y="180214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6F3DF02-B9D8-4021-89E4-93D7FE61106C}">
      <dsp:nvSpPr>
        <dsp:cNvPr id="0" name=""/>
        <dsp:cNvSpPr/>
      </dsp:nvSpPr>
      <dsp:spPr>
        <a:xfrm>
          <a:off x="3896144" y="3306633"/>
          <a:ext cx="675802" cy="45053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700" kern="1200" dirty="0"/>
            <a:t>PR </a:t>
          </a:r>
        </a:p>
      </dsp:txBody>
      <dsp:txXfrm>
        <a:off x="3909340" y="3319829"/>
        <a:ext cx="649410" cy="424143"/>
      </dsp:txXfrm>
    </dsp:sp>
    <dsp:sp modelId="{D423BB53-6911-4FD0-9478-103DCC714D82}">
      <dsp:nvSpPr>
        <dsp:cNvPr id="0" name=""/>
        <dsp:cNvSpPr/>
      </dsp:nvSpPr>
      <dsp:spPr>
        <a:xfrm>
          <a:off x="4673318" y="3126419"/>
          <a:ext cx="439271" cy="18021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90107"/>
              </a:lnTo>
              <a:lnTo>
                <a:pt x="439271" y="90107"/>
              </a:lnTo>
              <a:lnTo>
                <a:pt x="439271" y="180214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DC6641B-6F5E-4F59-A603-7F633F3AD5E6}">
      <dsp:nvSpPr>
        <dsp:cNvPr id="0" name=""/>
        <dsp:cNvSpPr/>
      </dsp:nvSpPr>
      <dsp:spPr>
        <a:xfrm>
          <a:off x="4774688" y="3306633"/>
          <a:ext cx="675802" cy="45053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700" kern="1200" dirty="0"/>
            <a:t>Fin/adm.</a:t>
          </a:r>
        </a:p>
      </dsp:txBody>
      <dsp:txXfrm>
        <a:off x="4787884" y="3319829"/>
        <a:ext cx="649410" cy="424143"/>
      </dsp:txXfrm>
    </dsp:sp>
    <dsp:sp modelId="{5676603F-9285-495D-84DE-C40197B7D2D9}">
      <dsp:nvSpPr>
        <dsp:cNvPr id="0" name=""/>
        <dsp:cNvSpPr/>
      </dsp:nvSpPr>
      <dsp:spPr>
        <a:xfrm>
          <a:off x="4673318" y="3126419"/>
          <a:ext cx="1305151" cy="19287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96437"/>
              </a:lnTo>
              <a:lnTo>
                <a:pt x="1305151" y="96437"/>
              </a:lnTo>
              <a:lnTo>
                <a:pt x="1305151" y="192874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C2E6E5E-AFC4-4988-9083-2470D0A59C72}">
      <dsp:nvSpPr>
        <dsp:cNvPr id="0" name=""/>
        <dsp:cNvSpPr/>
      </dsp:nvSpPr>
      <dsp:spPr>
        <a:xfrm>
          <a:off x="5640567" y="3319293"/>
          <a:ext cx="675802" cy="45053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700" kern="1200" dirty="0"/>
            <a:t>Huis</a:t>
          </a:r>
        </a:p>
      </dsp:txBody>
      <dsp:txXfrm>
        <a:off x="5653763" y="3332489"/>
        <a:ext cx="649410" cy="424143"/>
      </dsp:txXfrm>
    </dsp:sp>
    <dsp:sp modelId="{0A5F319F-1A3E-4130-8E6A-77A8B9647485}">
      <dsp:nvSpPr>
        <dsp:cNvPr id="0" name=""/>
        <dsp:cNvSpPr/>
      </dsp:nvSpPr>
      <dsp:spPr>
        <a:xfrm>
          <a:off x="6532842" y="2495670"/>
          <a:ext cx="1654651" cy="18021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90107"/>
              </a:lnTo>
              <a:lnTo>
                <a:pt x="1654651" y="90107"/>
              </a:lnTo>
              <a:lnTo>
                <a:pt x="1654651" y="180214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F7206B2-665A-4FFD-B7E1-4671CB2D531B}">
      <dsp:nvSpPr>
        <dsp:cNvPr id="0" name=""/>
        <dsp:cNvSpPr/>
      </dsp:nvSpPr>
      <dsp:spPr>
        <a:xfrm>
          <a:off x="7049718" y="2675884"/>
          <a:ext cx="2275550" cy="45053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700" kern="1200" dirty="0"/>
            <a:t>Coördinator zorg</a:t>
          </a:r>
        </a:p>
      </dsp:txBody>
      <dsp:txXfrm>
        <a:off x="7062914" y="2689080"/>
        <a:ext cx="2249158" cy="424143"/>
      </dsp:txXfrm>
    </dsp:sp>
    <dsp:sp modelId="{F18889D9-38CB-41ED-8B8C-37BEE18DDE7B}">
      <dsp:nvSpPr>
        <dsp:cNvPr id="0" name=""/>
        <dsp:cNvSpPr/>
      </dsp:nvSpPr>
      <dsp:spPr>
        <a:xfrm>
          <a:off x="6869677" y="3126419"/>
          <a:ext cx="1317815" cy="180214"/>
        </a:xfrm>
        <a:custGeom>
          <a:avLst/>
          <a:gdLst/>
          <a:ahLst/>
          <a:cxnLst/>
          <a:rect l="0" t="0" r="0" b="0"/>
          <a:pathLst>
            <a:path>
              <a:moveTo>
                <a:pt x="1317815" y="0"/>
              </a:moveTo>
              <a:lnTo>
                <a:pt x="1317815" y="90107"/>
              </a:lnTo>
              <a:lnTo>
                <a:pt x="0" y="90107"/>
              </a:lnTo>
              <a:lnTo>
                <a:pt x="0" y="180214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6B7D4E0-E5C3-4AF6-BD48-07061EDC102D}">
      <dsp:nvSpPr>
        <dsp:cNvPr id="0" name=""/>
        <dsp:cNvSpPr/>
      </dsp:nvSpPr>
      <dsp:spPr>
        <a:xfrm>
          <a:off x="6531776" y="3306633"/>
          <a:ext cx="675802" cy="45053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700" kern="1200" dirty="0"/>
            <a:t>Team groepen</a:t>
          </a:r>
        </a:p>
      </dsp:txBody>
      <dsp:txXfrm>
        <a:off x="6544972" y="3319829"/>
        <a:ext cx="649410" cy="424143"/>
      </dsp:txXfrm>
    </dsp:sp>
    <dsp:sp modelId="{58F6B6D7-90D9-4702-9564-61A2011A9671}">
      <dsp:nvSpPr>
        <dsp:cNvPr id="0" name=""/>
        <dsp:cNvSpPr/>
      </dsp:nvSpPr>
      <dsp:spPr>
        <a:xfrm>
          <a:off x="7748221" y="3126419"/>
          <a:ext cx="439271" cy="180214"/>
        </a:xfrm>
        <a:custGeom>
          <a:avLst/>
          <a:gdLst/>
          <a:ahLst/>
          <a:cxnLst/>
          <a:rect l="0" t="0" r="0" b="0"/>
          <a:pathLst>
            <a:path>
              <a:moveTo>
                <a:pt x="439271" y="0"/>
              </a:moveTo>
              <a:lnTo>
                <a:pt x="439271" y="90107"/>
              </a:lnTo>
              <a:lnTo>
                <a:pt x="0" y="90107"/>
              </a:lnTo>
              <a:lnTo>
                <a:pt x="0" y="180214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D3337C2-DCEF-469F-8AF0-4EF5DB2114E1}">
      <dsp:nvSpPr>
        <dsp:cNvPr id="0" name=""/>
        <dsp:cNvSpPr/>
      </dsp:nvSpPr>
      <dsp:spPr>
        <a:xfrm>
          <a:off x="7410319" y="3306633"/>
          <a:ext cx="675802" cy="45053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700" kern="1200" dirty="0"/>
            <a:t>Team ontspanning</a:t>
          </a:r>
        </a:p>
      </dsp:txBody>
      <dsp:txXfrm>
        <a:off x="7423515" y="3319829"/>
        <a:ext cx="649410" cy="424143"/>
      </dsp:txXfrm>
    </dsp:sp>
    <dsp:sp modelId="{61C050EC-4CE9-4AA3-8051-BBA816F1D5A1}">
      <dsp:nvSpPr>
        <dsp:cNvPr id="0" name=""/>
        <dsp:cNvSpPr/>
      </dsp:nvSpPr>
      <dsp:spPr>
        <a:xfrm>
          <a:off x="8187493" y="3126419"/>
          <a:ext cx="439271" cy="18021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90107"/>
              </a:lnTo>
              <a:lnTo>
                <a:pt x="439271" y="90107"/>
              </a:lnTo>
              <a:lnTo>
                <a:pt x="439271" y="180214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0AB3CA2-CDEA-49E9-99D8-AC96EA7CC845}">
      <dsp:nvSpPr>
        <dsp:cNvPr id="0" name=""/>
        <dsp:cNvSpPr/>
      </dsp:nvSpPr>
      <dsp:spPr>
        <a:xfrm>
          <a:off x="8288863" y="3306633"/>
          <a:ext cx="675802" cy="45053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700" kern="1200" dirty="0"/>
            <a:t>Team  mentale &amp; fysieke versterking</a:t>
          </a:r>
        </a:p>
      </dsp:txBody>
      <dsp:txXfrm>
        <a:off x="8302059" y="3319829"/>
        <a:ext cx="649410" cy="424143"/>
      </dsp:txXfrm>
    </dsp:sp>
    <dsp:sp modelId="{DE2776C2-AD1C-4924-A3B7-DE817FB53BE5}">
      <dsp:nvSpPr>
        <dsp:cNvPr id="0" name=""/>
        <dsp:cNvSpPr/>
      </dsp:nvSpPr>
      <dsp:spPr>
        <a:xfrm>
          <a:off x="8187493" y="3126419"/>
          <a:ext cx="1317815" cy="18021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90107"/>
              </a:lnTo>
              <a:lnTo>
                <a:pt x="1317815" y="90107"/>
              </a:lnTo>
              <a:lnTo>
                <a:pt x="1317815" y="180214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0A0C3A4-B43A-4D31-B1C7-EF70D6009BF0}">
      <dsp:nvSpPr>
        <dsp:cNvPr id="0" name=""/>
        <dsp:cNvSpPr/>
      </dsp:nvSpPr>
      <dsp:spPr>
        <a:xfrm>
          <a:off x="9167407" y="3306633"/>
          <a:ext cx="675802" cy="45053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700" kern="1200" dirty="0"/>
            <a:t>Team  creativiteit</a:t>
          </a:r>
        </a:p>
      </dsp:txBody>
      <dsp:txXfrm>
        <a:off x="9180603" y="3319829"/>
        <a:ext cx="649410" cy="42414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6">
  <dgm:title val=""/>
  <dgm:desc val=""/>
  <dgm:catLst>
    <dgm:cat type="hierarchy" pri="3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5">
          <dgm:prSet phldr="1"/>
        </dgm:pt>
        <dgm:pt modelId="6">
          <dgm:prSet phldr="1"/>
        </dgm:pt>
      </dgm:ptLst>
      <dgm:cxnLst>
        <dgm:cxn modelId="7" srcId="0" destId="1" srcOrd="0" destOrd="0"/>
        <dgm:cxn modelId="8" srcId="1" destId="2" srcOrd="0" destOrd="0"/>
        <dgm:cxn modelId="9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10" srcId="0" destId="4" srcOrd="1" destOrd="0"/>
        <dgm:cxn modelId="11" srcId="0" destId="5" srcOrd="2" destOrd="0"/>
        <dgm:cxn modelId="12" srcId="0" destId="6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3"/>
      </dgm:ptLst>
      <dgm:cxnLst>
        <dgm:cxn modelId="4" srcId="0" destId="1" srcOrd="0" destOrd="0"/>
        <dgm:cxn modelId="13" srcId="1" destId="11" srcOrd="0" destOrd="0"/>
        <dgm:cxn modelId="14" srcId="1" destId="12" srcOrd="1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  <dgm:pt modelId="4"/>
        <dgm:pt modelId="5"/>
        <dgm:pt modelId="6"/>
        <dgm:pt modelId="7"/>
      </dgm:ptLst>
      <dgm:cxnLst>
        <dgm:cxn modelId="8" srcId="0" destId="1" srcOrd="0" destOrd="0"/>
        <dgm:cxn modelId="9" srcId="1" destId="2" srcOrd="0" destOrd="0"/>
        <dgm:cxn modelId="10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  <dgm:cxn modelId="11" srcId="0" destId="4" srcOrd="1" destOrd="0"/>
        <dgm:cxn modelId="12" srcId="0" destId="5" srcOrd="2" destOrd="0"/>
        <dgm:cxn modelId="13" srcId="0" destId="6" srcOrd="3" destOrd="0"/>
        <dgm:cxn modelId="14" srcId="0" destId="7" srcOrd="4" destOrd="0"/>
      </dgm:cxnLst>
      <dgm:bg/>
      <dgm:whole/>
    </dgm:dataModel>
  </dgm:clrData>
  <dgm:layoutNode name="mainComposite">
    <dgm:varLst>
      <dgm:chPref val="1"/>
      <dgm:dir/>
      <dgm:animOne val="branch"/>
      <dgm:animLvl val="lvl"/>
      <dgm:resizeHandles val="exact"/>
    </dgm:varLst>
    <dgm:alg type="composite">
      <dgm:param type="vertAlign" val="mid"/>
      <dgm:param type="horzAlign" val="ctr"/>
    </dgm:alg>
    <dgm:shape xmlns:r="http://schemas.openxmlformats.org/officeDocument/2006/relationships" r:blip="">
      <dgm:adjLst/>
    </dgm:shape>
    <dgm:presOf/>
    <dgm:choose name="Name0">
      <dgm:if name="Name1" axis="ch" ptType="node" func="cnt" op="gte" val="2">
        <dgm:choose name="Name2">
          <dgm:if name="Name3" func="var" arg="dir" op="equ" val="norm">
            <dgm:constrLst>
              <dgm:constr type="l" for="ch" forName="hierFlow" refType="w" fact="0.3"/>
              <dgm:constr type="t" for="ch" forName="hierFlow"/>
              <dgm:constr type="r" for="ch" forName="hierFlow" refType="w" fact="0.98"/>
              <dgm:constr type="b" for="ch" forName="hierFlow" refType="h" fact="0.98"/>
              <dgm:constr type="l" for="ch" forName="bgShapesFlow"/>
              <dgm:constr type="t" for="ch" forName="bgShapesFlow"/>
              <dgm:constr type="r" for="ch" forName="bgShapesFlow" refType="w"/>
              <dgm:constr type="b" for="ch" forName="bgShapesFlow" refType="h"/>
              <dgm:constr type="w" for="des" forName="level1Shape" refType="w"/>
              <dgm:constr type="h" for="des" forName="level1Shape" refType="w" refFor="des" refForName="level1Shape" fact="0.66667"/>
              <dgm:constr type="w" for="des" forName="level2Shape" refType="w" refFor="des" refForName="level1Shape" op="equ"/>
              <dgm:constr type="h" for="des" forName="level2Shape" refType="h" refFor="des" refForName="level1Shape" op="equ"/>
              <dgm:constr type="sp" for="des" refType="h" refFor="des" refForName="level1Shape" op="equ" fact="0.4"/>
              <dgm:constr type="sibSp" for="des" forName="hierChild1" refType="w" refFor="des" refForName="level1Shape" op="equ" fact="0.3"/>
              <dgm:constr type="sibSp" for="des" forName="hierChild2" refType="sibSp" refFor="des" refForName="hierChild1" op="equ"/>
              <dgm:constr type="sibSp" for="des" forName="hierChild3" refType="sibSp" refFor="des" refForName="hierChild1" op="equ"/>
              <dgm:constr type="userA" for="des" refType="h" refFor="des" refForName="level1Shape" op="equ"/>
              <dgm:constr type="userB" for="des" refType="sp" refFor="des" op="equ"/>
              <dgm:constr type="h" for="des" forName="firstBuf" refType="h" refFor="des" refForName="level1Shape" fact="0.1"/>
            </dgm:constrLst>
          </dgm:if>
          <dgm:else name="Name4">
            <dgm:constrLst>
              <dgm:constr type="l" for="ch" forName="hierFlow" refType="w" fact="0.02"/>
              <dgm:constr type="t" for="ch" forName="hierFlow"/>
              <dgm:constr type="r" for="ch" forName="hierFlow" refType="w" fact="0.7"/>
              <dgm:constr type="b" for="ch" forName="hierFlow" refType="h" fact="0.98"/>
              <dgm:constr type="l" for="ch" forName="bgShapesFlow"/>
              <dgm:constr type="t" for="ch" forName="bgShapesFlow"/>
              <dgm:constr type="r" for="ch" forName="bgShapesFlow" refType="w"/>
              <dgm:constr type="b" for="ch" forName="bgShapesFlow" refType="h"/>
              <dgm:constr type="w" for="des" forName="level1Shape" refType="w"/>
              <dgm:constr type="h" for="des" forName="level1Shape" refType="w" refFor="des" refForName="level1Shape" fact="0.66667"/>
              <dgm:constr type="w" for="des" forName="level2Shape" refType="w" refFor="des" refForName="level1Shape" op="equ"/>
              <dgm:constr type="h" for="des" forName="level2Shape" refType="h" refFor="des" refForName="level1Shape" op="equ"/>
              <dgm:constr type="sp" for="des" refType="h" refFor="des" refForName="level1Shape" op="equ" fact="0.4"/>
              <dgm:constr type="sibSp" for="des" forName="hierChild1" refType="w" refFor="des" refForName="level1Shape" op="equ" fact="0.3"/>
              <dgm:constr type="sibSp" for="des" forName="hierChild2" refType="sibSp" refFor="des" refForName="hierChild1" op="equ"/>
              <dgm:constr type="sibSp" for="des" forName="hierChild3" refType="sibSp" refFor="des" refForName="hierChild1" op="equ"/>
              <dgm:constr type="userA" for="des" refType="h" refFor="des" refForName="level1Shape" op="equ"/>
              <dgm:constr type="userB" for="des" refType="sp" refFor="des" op="equ"/>
              <dgm:constr type="h" for="des" forName="firstBuf" refType="h" refFor="des" refForName="level1Shape" fact="0.1"/>
            </dgm:constrLst>
          </dgm:else>
        </dgm:choose>
      </dgm:if>
      <dgm:else name="Name5">
        <dgm:constrLst>
          <dgm:constr type="l" for="ch" forName="hierFlow"/>
          <dgm:constr type="t" for="ch" forName="hierFlow"/>
          <dgm:constr type="r" for="ch" forName="hierFlow" refType="w"/>
          <dgm:constr type="b" for="ch" forName="hierFlow" refType="h"/>
          <dgm:constr type="l" for="ch" forName="bgShapesFlow"/>
          <dgm:constr type="t" for="ch" forName="bgShapesFlow"/>
          <dgm:constr type="r" for="ch" forName="bgShapesFlow" refType="w"/>
          <dgm:constr type="b" for="ch" forName="bgShapesFlow" refType="h"/>
          <dgm:constr type="w" for="des" forName="level1Shape" refType="w"/>
          <dgm:constr type="h" for="des" forName="level1Shape" refType="w" refFor="des" refForName="level1Shape" fact="0.66667"/>
          <dgm:constr type="w" for="des" forName="level2Shape" refType="w" refFor="des" refForName="level1Shape" op="equ"/>
          <dgm:constr type="h" for="des" forName="level2Shape" refType="h" refFor="des" refForName="level1Shape" op="equ"/>
          <dgm:constr type="sp" for="des" refType="h" refFor="des" refForName="level1Shape" op="equ" fact="0.4"/>
          <dgm:constr type="sibSp" for="des" forName="hierChild1" refType="w" refFor="des" refForName="level1Shape" op="equ" fact="0.3"/>
          <dgm:constr type="sibSp" for="des" forName="hierChild2" refType="sibSp" refFor="des" refForName="hierChild1" op="equ"/>
          <dgm:constr type="sibSp" for="des" forName="hierChild3" refType="sibSp" refFor="des" refForName="hierChild1" op="equ"/>
          <dgm:constr type="userA" for="des" refType="h" refFor="des" refForName="level1Shape" op="equ"/>
          <dgm:constr type="userB" for="des" refType="sp" refFor="des" op="equ"/>
          <dgm:constr type="h" for="des" forName="firstBuf" refType="h" refFor="des" refForName="level1Shape" fact="0.1"/>
        </dgm:constrLst>
      </dgm:else>
    </dgm:choose>
    <dgm:ruleLst/>
    <dgm:layoutNode name="hierFlow">
      <dgm:alg type="lin">
        <dgm:param type="linDir" val="fromT"/>
        <dgm:param type="nodeVertAlign" val="t"/>
        <dgm:param type="vertAlign" val="t"/>
        <dgm:param type="nodeHorzAlign" val="ctr"/>
        <dgm:param type="fallback" val="2D"/>
      </dgm:alg>
      <dgm:shape xmlns:r="http://schemas.openxmlformats.org/officeDocument/2006/relationships" r:blip="">
        <dgm:adjLst/>
      </dgm:shape>
      <dgm:presOf/>
      <dgm:constrLst/>
      <dgm:ruleLst/>
      <dgm:choose name="Name6">
        <dgm:if name="Name7" axis="ch" ptType="node" func="cnt" op="gte" val="2">
          <dgm:layoutNode name="firstBuf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8"/>
      </dgm:choose>
      <dgm:layoutNode name="hierChild1">
        <dgm:varLst>
          <dgm:chPref val="1"/>
          <dgm:animOne val="branch"/>
          <dgm:animLvl val="lvl"/>
        </dgm:varLst>
        <dgm:choose name="Name9">
          <dgm:if name="Name10" func="var" arg="dir" op="equ" val="norm">
            <dgm:alg type="hierChild">
              <dgm:param type="linDir" val="fromL"/>
              <dgm:param type="vertAlign" val="t"/>
            </dgm:alg>
          </dgm:if>
          <dgm:else name="Name11">
            <dgm:alg type="hierChild">
              <dgm:param type="linDir" val="fromR"/>
              <dgm:param type="vertAlign" val="t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primFontSz" for="des" ptType="node" op="equ"/>
        </dgm:constrLst>
        <dgm:ruleLst/>
        <dgm:forEach name="Name12" axis="ch" cnt="3">
          <dgm:forEach name="Name13" axis="self" ptType="node">
            <dgm:layoutNode name="Name14">
              <dgm:alg type="hierRoot"/>
              <dgm:shape xmlns:r="http://schemas.openxmlformats.org/officeDocument/2006/relationships" r:blip="">
                <dgm:adjLst/>
              </dgm:shape>
              <dgm:presOf/>
              <dgm:constrLst/>
              <dgm:ruleLst/>
              <dgm:layoutNode name="level1Shape" styleLbl="node0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primFontSz" val="65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hierChild2">
                <dgm:choose name="Name15">
                  <dgm:if name="Name16" func="var" arg="dir" op="equ" val="norm">
                    <dgm:alg type="hierChild">
                      <dgm:param type="linDir" val="fromL"/>
                    </dgm:alg>
                  </dgm:if>
                  <dgm:else name="Name17">
                    <dgm:alg type="hierChild">
                      <dgm:param type="linDir" val="from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  <dgm:forEach name="repeat" axis="ch">
                  <dgm:forEach name="Name18" axis="self" ptType="parTrans" cnt="1">
                    <dgm:layoutNode name="Name19">
                      <dgm:alg type="conn">
                        <dgm:param type="dim" val="1D"/>
                        <dgm:param type="endSty" val="noArr"/>
                        <dgm:param type="connRout" val="bend"/>
                        <dgm:param type="begPts" val="bCtr"/>
                        <dgm:param type="endPts" val="tCtr"/>
                      </dgm:alg>
                      <dgm:shape xmlns:r="http://schemas.openxmlformats.org/officeDocument/2006/relationships" type="conn" r:blip="">
                        <dgm:adjLst/>
                      </dgm:shape>
                      <dgm:presOf axis="self"/>
                      <dgm:constrLst>
                        <dgm:constr type="w" val="1"/>
                        <dgm:constr type="h" val="1"/>
                        <dgm:constr type="begPad"/>
                        <dgm:constr type="endPad"/>
                      </dgm:constrLst>
                      <dgm:ruleLst/>
                    </dgm:layoutNode>
                  </dgm:forEach>
                  <dgm:forEach name="Name20" axis="self" ptType="node">
                    <dgm:layoutNode name="Name21">
                      <dgm:alg type="hierRoot"/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/>
                      <dgm:layoutNode name="level2Shape">
                        <dgm:alg type="tx"/>
                        <dgm:shape xmlns:r="http://schemas.openxmlformats.org/officeDocument/2006/relationships" type="roundRect" r:blip="">
                          <dgm:adjLst>
                            <dgm:adj idx="1" val="0.1"/>
                          </dgm:adjLst>
                        </dgm:shape>
                        <dgm:presOf axis="self"/>
                        <dgm:constrLst>
                          <dgm:constr type="primFontSz" val="65"/>
                          <dgm:constr type="tMarg" refType="primFontSz" fact="0.3"/>
                          <dgm:constr type="bMarg" refType="primFontSz" fact="0.3"/>
                          <dgm:constr type="lMarg" refType="primFontSz" fact="0.3"/>
                          <dgm:constr type="r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hierChild3">
                        <dgm:choose name="Name22">
                          <dgm:if name="Name23" func="var" arg="dir" op="equ" val="norm">
                            <dgm:alg type="hierChild">
                              <dgm:param type="linDir" val="fromL"/>
                            </dgm:alg>
                          </dgm:if>
                          <dgm:else name="Name24">
                            <dgm:alg type="hierChild">
                              <dgm:param type="linDir" val="fromR"/>
                            </dgm:alg>
                          </dgm:else>
                        </dgm:choose>
                        <dgm:shape xmlns:r="http://schemas.openxmlformats.org/officeDocument/2006/relationships" r:blip="">
                          <dgm:adjLst/>
                        </dgm:shape>
                        <dgm:presOf/>
                        <dgm:constrLst/>
                        <dgm:ruleLst/>
                        <dgm:forEach name="Name25" ref="repeat"/>
                      </dgm:layoutNode>
                    </dgm:layoutNode>
                  </dgm:forEach>
                </dgm:forEach>
              </dgm:layoutNode>
            </dgm:layoutNode>
          </dgm:forEach>
        </dgm:forEach>
      </dgm:layoutNode>
    </dgm:layoutNode>
    <dgm:layoutNode name="bgShapesFlow">
      <dgm:alg type="lin">
        <dgm:param type="linDir" val="fromT"/>
        <dgm:param type="nodeVertAlign" val="t"/>
        <dgm:param type="vertAlign" val="t"/>
        <dgm:param type="nodeHorzAlign" val="ctr"/>
      </dgm:alg>
      <dgm:shape xmlns:r="http://schemas.openxmlformats.org/officeDocument/2006/relationships" r:blip="">
        <dgm:adjLst/>
      </dgm:shape>
      <dgm:presOf/>
      <dgm:constrLst>
        <dgm:constr type="userB"/>
        <dgm:constr type="w" for="ch" forName="rectComp" refType="w"/>
        <dgm:constr type="h" for="ch" forName="rectComp" refType="h"/>
        <dgm:constr type="w" for="des" forName="bgRect" refType="w"/>
        <dgm:constr type="primFontSz" for="des" forName="bgRectTx" op="equ"/>
      </dgm:constrLst>
      <dgm:ruleLst/>
      <dgm:forEach name="Name26" axis="ch" ptType="node" st="2">
        <dgm:layoutNode name="rectComp">
          <dgm:alg type="composite">
            <dgm:param type="vertAlign" val="t"/>
            <dgm:param type="horzAlign" val="ctr"/>
          </dgm:alg>
          <dgm:shape xmlns:r="http://schemas.openxmlformats.org/officeDocument/2006/relationships" r:blip="">
            <dgm:adjLst/>
          </dgm:shape>
          <dgm:presOf/>
          <dgm:choose name="Name27">
            <dgm:if name="Name28" func="var" arg="dir" op="equ" val="norm">
              <dgm:constrLst>
                <dgm:constr type="userA"/>
                <dgm:constr type="l" for="ch" forName="bgRect"/>
                <dgm:constr type="t" for="ch" forName="bgRect"/>
                <dgm:constr type="h" for="ch" forName="bgRect" refType="userA" fact="1.2"/>
                <dgm:constr type="l" for="ch" forName="bgRectTx"/>
                <dgm:constr type="t" for="ch" forName="bgRectTx"/>
                <dgm:constr type="w" for="ch" forName="bgRectTx" refType="w" refFor="ch" refForName="bgRect" fact="0.3"/>
                <dgm:constr type="h" for="ch" forName="bgRectTx" refType="h" refFor="ch" refForName="bgRect" op="equ"/>
              </dgm:constrLst>
            </dgm:if>
            <dgm:else name="Name29">
              <dgm:constrLst>
                <dgm:constr type="userA"/>
                <dgm:constr type="l" for="ch" forName="bgRect"/>
                <dgm:constr type="t" for="ch" forName="bgRect"/>
                <dgm:constr type="h" for="ch" forName="bgRect" refType="userA" fact="1.2"/>
                <dgm:constr type="r" for="ch" forName="bgRectTx" refType="w"/>
                <dgm:constr type="t" for="ch" forName="bgRectTx"/>
                <dgm:constr type="w" for="ch" forName="bgRectTx" refType="w" refFor="ch" refForName="bgRect" fact="0.3"/>
                <dgm:constr type="h" for="ch" forName="bgRectTx" refType="h" refFor="ch" refForName="bgRect" op="equ"/>
              </dgm:constrLst>
            </dgm:else>
          </dgm:choose>
          <dgm:ruleLst/>
          <dgm:layoutNode name="bgRect" styleLbl="bgShp">
            <dgm:alg type="sp"/>
            <dgm:shape xmlns:r="http://schemas.openxmlformats.org/officeDocument/2006/relationships" type="roundRect" r:blip="" zOrderOff="-999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bgRectTx" styleLbl="bgShp">
            <dgm:varLst>
              <dgm:bulletEnabled val="1"/>
            </dgm:varLst>
            <dgm:alg type="tx"/>
            <dgm:presOf axis="desOrSelf" ptType="node"/>
            <dgm:shape xmlns:r="http://schemas.openxmlformats.org/officeDocument/2006/relationships" type="rect" r:blip="" zOrderOff="-999" hideGeom="1">
              <dgm:adjLst/>
            </dgm:shape>
            <dgm:constrLst>
              <dgm:constr type="primFontSz" val="65"/>
            </dgm:constrLst>
            <dgm:ruleLst>
              <dgm:rule type="primFontSz" val="5" fact="NaN" max="NaN"/>
            </dgm:ruleLst>
          </dgm:layoutNode>
        </dgm:layoutNode>
        <dgm:choose name="Name30">
          <dgm:if name="Name31" axis="self" ptType="node" func="revPos" op="gte" val="2">
            <dgm:layoutNode name="spComp">
              <dgm:alg type="composite">
                <dgm:param type="vertAlign" val="t"/>
                <dgm:param type="horzAlign" val="ctr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userA"/>
                <dgm:constr type="userB"/>
                <dgm:constr type="l" for="ch" forName="vSp"/>
                <dgm:constr type="t" for="ch" forName="vSp"/>
                <dgm:constr type="h" for="ch" forName="vSp" refType="userB"/>
                <dgm:constr type="hOff" for="ch" forName="vSp" refType="userA" fact="-0.2"/>
              </dgm:constrLst>
              <dgm:ruleLst/>
              <dgm:layoutNode name="vSp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if>
          <dgm:else name="Name32"/>
        </dgm:choose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761FD2B-946F-0A9E-213B-B5E7351F411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0B9954E2-F7BA-B560-9C47-FFDD1DFFD83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Klikken om de ondertitelstijl van het model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26DE9C38-2041-DDAD-7370-E15B7EE854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9E3DBF-5F12-4459-AE89-AF231A2B4D82}" type="datetimeFigureOut">
              <a:rPr lang="nl-NL" smtClean="0"/>
              <a:t>20-8-2024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216E0CAE-5F22-6AFD-6858-54B27A4C0C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41B78D85-4E03-4D9E-12D0-82E5E788D1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DDF624-686A-4762-9C68-B4F1CF60BB5B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227862756"/>
      </p:ext>
    </p:extLst>
  </p:cSld>
  <p:clrMapOvr>
    <a:masterClrMapping/>
  </p:clrMapOvr>
  <p:hf sldNum="0"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32F9491-D310-62F9-F88D-DB2CE1483D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07F962BB-8D46-8AF8-106D-8F4635D5804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064B83B2-CF0E-E10D-7679-F755F2F981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9E3DBF-5F12-4459-AE89-AF231A2B4D82}" type="datetimeFigureOut">
              <a:rPr lang="nl-NL" smtClean="0"/>
              <a:t>20-8-2024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254E821C-F66B-F66A-040F-C955C9E908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F057FD42-26E8-252F-51AE-9D08D9E77C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DDF624-686A-4762-9C68-B4F1CF60BB5B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727638978"/>
      </p:ext>
    </p:extLst>
  </p:cSld>
  <p:clrMapOvr>
    <a:masterClrMapping/>
  </p:clrMapOvr>
  <p:hf sldNum="0" hd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>
            <a:extLst>
              <a:ext uri="{FF2B5EF4-FFF2-40B4-BE49-F238E27FC236}">
                <a16:creationId xmlns:a16="http://schemas.microsoft.com/office/drawing/2014/main" id="{9E9A85D0-A17C-E360-17A6-8FD43E96353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8DCF53E2-9C8D-AB42-B677-459AED88B35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4D15A7D0-A092-FF0A-BA30-B8F4F4D636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9E3DBF-5F12-4459-AE89-AF231A2B4D82}" type="datetimeFigureOut">
              <a:rPr lang="nl-NL" smtClean="0"/>
              <a:t>20-8-2024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4BCA6AC5-9BF9-8815-7C41-6B70E6D183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5302C5E2-6F97-E6EE-F7E0-A3028A426D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DDF624-686A-4762-9C68-B4F1CF60BB5B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859478376"/>
      </p:ext>
    </p:extLst>
  </p:cSld>
  <p:clrMapOvr>
    <a:masterClrMapping/>
  </p:clrMapOvr>
  <p:hf sldNum="0" hd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0670F21-6635-2AFE-66D6-0BE0E50940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13FEBBF4-668C-0F80-5C28-9F02F42C59F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75E03929-77AF-9E88-D5D1-B09D3FF2A0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9E3DBF-5F12-4459-AE89-AF231A2B4D82}" type="datetimeFigureOut">
              <a:rPr lang="nl-NL" smtClean="0"/>
              <a:t>20-8-2024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ED543A1E-07A3-8D42-39FC-E774ECBCD9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54DC5567-325A-B1CF-7178-D797B7D9E6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DDF624-686A-4762-9C68-B4F1CF60BB5B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08214753"/>
      </p:ext>
    </p:extLst>
  </p:cSld>
  <p:clrMapOvr>
    <a:masterClrMapping/>
  </p:clrMapOvr>
  <p:hf sldNum="0" hd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BC6CF27-30D3-5113-FA4C-6EA0EAAA7C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7B8045E6-F112-A12F-D21F-89B8D757207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C433DCF1-8FCB-F77F-1EA1-EFFADF9AFD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9E3DBF-5F12-4459-AE89-AF231A2B4D82}" type="datetimeFigureOut">
              <a:rPr lang="nl-NL" smtClean="0"/>
              <a:t>20-8-2024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66BE75E0-3D91-6104-2ED8-47961679BE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F9E852C3-1DF0-C479-45C2-0043D67B67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DDF624-686A-4762-9C68-B4F1CF60BB5B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044987204"/>
      </p:ext>
    </p:extLst>
  </p:cSld>
  <p:clrMapOvr>
    <a:masterClrMapping/>
  </p:clrMapOvr>
  <p:hf sldNum="0" hd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9CFD82D-7F09-2632-E0B6-8C57D399C4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CF1675E6-2991-CA31-1AE2-83E1E2E4397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C076241D-EB37-A71F-B21A-6C090E7867F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8B493EEE-86F8-6F92-D504-E0E5F18505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9E3DBF-5F12-4459-AE89-AF231A2B4D82}" type="datetimeFigureOut">
              <a:rPr lang="nl-NL" smtClean="0"/>
              <a:t>20-8-2024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C8023823-C78C-2102-FAAD-15A609D53D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1B60CE6B-7ED6-0D9A-C5CD-2314CE6F72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DDF624-686A-4762-9C68-B4F1CF60BB5B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490767331"/>
      </p:ext>
    </p:extLst>
  </p:cSld>
  <p:clrMapOvr>
    <a:masterClrMapping/>
  </p:clrMapOvr>
  <p:hf sldNum="0" hd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F20EC29-779C-3023-F483-CCC6BD7DDC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72A68AB2-9AD4-ECEC-4D21-8B39E6E383B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3E3706D2-EF6D-277A-A2BD-36B7B78F147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tekst 4">
            <a:extLst>
              <a:ext uri="{FF2B5EF4-FFF2-40B4-BE49-F238E27FC236}">
                <a16:creationId xmlns:a16="http://schemas.microsoft.com/office/drawing/2014/main" id="{EF741ECB-21B3-DCF3-9F70-34DFA1B9E68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6" name="Tijdelijke aanduiding voor inhoud 5">
            <a:extLst>
              <a:ext uri="{FF2B5EF4-FFF2-40B4-BE49-F238E27FC236}">
                <a16:creationId xmlns:a16="http://schemas.microsoft.com/office/drawing/2014/main" id="{95613D05-F49B-1B30-FB71-F3AD0861EDF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7" name="Tijdelijke aanduiding voor datum 6">
            <a:extLst>
              <a:ext uri="{FF2B5EF4-FFF2-40B4-BE49-F238E27FC236}">
                <a16:creationId xmlns:a16="http://schemas.microsoft.com/office/drawing/2014/main" id="{41CC747B-E2D4-C766-ED4C-A31EDEE01F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9E3DBF-5F12-4459-AE89-AF231A2B4D82}" type="datetimeFigureOut">
              <a:rPr lang="nl-NL" smtClean="0"/>
              <a:t>20-8-2024</a:t>
            </a:fld>
            <a:endParaRPr lang="nl-NL"/>
          </a:p>
        </p:txBody>
      </p:sp>
      <p:sp>
        <p:nvSpPr>
          <p:cNvPr id="8" name="Tijdelijke aanduiding voor voettekst 7">
            <a:extLst>
              <a:ext uri="{FF2B5EF4-FFF2-40B4-BE49-F238E27FC236}">
                <a16:creationId xmlns:a16="http://schemas.microsoft.com/office/drawing/2014/main" id="{18EFA2DE-A278-43DB-CB3E-986A36B74D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Tijdelijke aanduiding voor dianummer 8">
            <a:extLst>
              <a:ext uri="{FF2B5EF4-FFF2-40B4-BE49-F238E27FC236}">
                <a16:creationId xmlns:a16="http://schemas.microsoft.com/office/drawing/2014/main" id="{5B64C371-0CD5-D7E8-7B39-AB73FED732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DDF624-686A-4762-9C68-B4F1CF60BB5B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106355020"/>
      </p:ext>
    </p:extLst>
  </p:cSld>
  <p:clrMapOvr>
    <a:masterClrMapping/>
  </p:clrMapOvr>
  <p:hf sldNum="0" hd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A872C7C-93F0-1609-A90D-24917D3916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datum 2">
            <a:extLst>
              <a:ext uri="{FF2B5EF4-FFF2-40B4-BE49-F238E27FC236}">
                <a16:creationId xmlns:a16="http://schemas.microsoft.com/office/drawing/2014/main" id="{73D97D25-FDD9-D011-E441-CC078897BD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9E3DBF-5F12-4459-AE89-AF231A2B4D82}" type="datetimeFigureOut">
              <a:rPr lang="nl-NL" smtClean="0"/>
              <a:t>20-8-2024</a:t>
            </a:fld>
            <a:endParaRPr lang="nl-NL"/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C892A4A8-36DA-7642-44AD-EE4F057759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B16DF531-EC5F-8D1C-1625-A0A1A865DD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DDF624-686A-4762-9C68-B4F1CF60BB5B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909934517"/>
      </p:ext>
    </p:extLst>
  </p:cSld>
  <p:clrMapOvr>
    <a:masterClrMapping/>
  </p:clrMapOvr>
  <p:hf sldNum="0" hd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>
            <a:extLst>
              <a:ext uri="{FF2B5EF4-FFF2-40B4-BE49-F238E27FC236}">
                <a16:creationId xmlns:a16="http://schemas.microsoft.com/office/drawing/2014/main" id="{0C7D7025-0D44-3FE6-2A3D-C3A71A292C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9E3DBF-5F12-4459-AE89-AF231A2B4D82}" type="datetimeFigureOut">
              <a:rPr lang="nl-NL" smtClean="0"/>
              <a:t>20-8-2024</a:t>
            </a:fld>
            <a:endParaRPr lang="nl-NL"/>
          </a:p>
        </p:txBody>
      </p:sp>
      <p:sp>
        <p:nvSpPr>
          <p:cNvPr id="3" name="Tijdelijke aanduiding voor voettekst 2">
            <a:extLst>
              <a:ext uri="{FF2B5EF4-FFF2-40B4-BE49-F238E27FC236}">
                <a16:creationId xmlns:a16="http://schemas.microsoft.com/office/drawing/2014/main" id="{CA532972-9E1D-2C25-D60E-DD5A192448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B9929F54-6967-BB1B-27CC-16C38758F0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DDF624-686A-4762-9C68-B4F1CF60BB5B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869188250"/>
      </p:ext>
    </p:extLst>
  </p:cSld>
  <p:clrMapOvr>
    <a:masterClrMapping/>
  </p:clrMapOvr>
  <p:hf sldNum="0" hd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A12B41F-79CD-A41C-D2A8-0B91EF11B8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3FCB332C-1A6F-9435-2DAC-CD944B0F4F8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24291BEF-F5C1-11BD-A899-63454FC56A2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71E9F314-BE69-E588-F1D5-1652CC12F4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9E3DBF-5F12-4459-AE89-AF231A2B4D82}" type="datetimeFigureOut">
              <a:rPr lang="nl-NL" smtClean="0"/>
              <a:t>20-8-2024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7A79F04C-A099-5FAF-FFC3-DFBCDF132B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5E3A70AD-FAFA-43D4-192C-A302A43BF9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DDF624-686A-4762-9C68-B4F1CF60BB5B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981480745"/>
      </p:ext>
    </p:extLst>
  </p:cSld>
  <p:clrMapOvr>
    <a:masterClrMapping/>
  </p:clrMapOvr>
  <p:hf sldNum="0" hd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63FB0AD-5BD6-4E35-D082-3EA612C838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afbeelding 2">
            <a:extLst>
              <a:ext uri="{FF2B5EF4-FFF2-40B4-BE49-F238E27FC236}">
                <a16:creationId xmlns:a16="http://schemas.microsoft.com/office/drawing/2014/main" id="{C28B4625-1A76-E8A5-00F3-0CBFBDE9AF5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07B97749-0384-E07E-13F2-C01304E3E3C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F5AC1369-5D8A-8262-8055-767B71BA58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9E3DBF-5F12-4459-AE89-AF231A2B4D82}" type="datetimeFigureOut">
              <a:rPr lang="nl-NL" smtClean="0"/>
              <a:t>20-8-2024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EF212D97-C481-CACE-93E5-0DF19E8D0D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12FB11F9-5CD1-04F5-2EF3-EC3D9EEE63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DDF624-686A-4762-9C68-B4F1CF60BB5B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78309073"/>
      </p:ext>
    </p:extLst>
  </p:cSld>
  <p:clrMapOvr>
    <a:masterClrMapping/>
  </p:clrMapOvr>
  <p:hf sldNum="0" hd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>
            <a:extLst>
              <a:ext uri="{FF2B5EF4-FFF2-40B4-BE49-F238E27FC236}">
                <a16:creationId xmlns:a16="http://schemas.microsoft.com/office/drawing/2014/main" id="{6E2137BC-1C01-791B-11E9-67ADC504A1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84F5B429-1D2C-4ACC-EA66-3DB8BB16902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FCE1DE01-CC4A-AC96-080C-C1FC90AAF8D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89E3DBF-5F12-4459-AE89-AF231A2B4D82}" type="datetimeFigureOut">
              <a:rPr lang="nl-NL" smtClean="0"/>
              <a:t>20-8-2024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83C1E5A2-5871-3C10-E924-AAF24E8AD1C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62BCB984-83F0-F70F-1E36-9F0CE0D594E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0DDF624-686A-4762-9C68-B4F1CF60BB5B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4910269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tiff"/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tif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tiff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tif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tiff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tif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tiff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tif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tiff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tiff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tif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tiff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tiff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tiff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tiff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tiff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tiff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tiff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tiff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tiff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tif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tiff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tif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tif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tif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tiff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2.tiff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tif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E18F6E8B-15ED-43C7-94BA-91549A651C7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4B6C0FD3-A976-478B-4E87-FE16F916F49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13810" y="3023754"/>
            <a:ext cx="4900144" cy="2736965"/>
          </a:xfrm>
        </p:spPr>
        <p:txBody>
          <a:bodyPr anchor="t">
            <a:normAutofit fontScale="90000"/>
          </a:bodyPr>
          <a:lstStyle/>
          <a:p>
            <a:pPr algn="l"/>
            <a:r>
              <a:rPr lang="nl-NL" sz="4900" b="1" dirty="0">
                <a:solidFill>
                  <a:schemeClr val="accent2"/>
                </a:solidFill>
                <a:latin typeface="Arial Rounded MT Bold"/>
              </a:rPr>
              <a:t>Kwaliteitsplan Toon Hermans Huis Amersfoort</a:t>
            </a:r>
            <a:r>
              <a:rPr lang="nl-NL" sz="5400" dirty="0"/>
              <a:t>   </a:t>
            </a: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FAE65C97-1532-5113-3B92-3748E613CDC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13809" y="1016076"/>
            <a:ext cx="4900143" cy="1709849"/>
          </a:xfrm>
        </p:spPr>
        <p:txBody>
          <a:bodyPr anchor="b">
            <a:normAutofit/>
          </a:bodyPr>
          <a:lstStyle/>
          <a:p>
            <a:pPr algn="l"/>
            <a:endParaRPr lang="nl-NL" sz="2000" dirty="0"/>
          </a:p>
          <a:p>
            <a:pPr algn="l"/>
            <a:r>
              <a:rPr lang="nl-NL" sz="1600" b="1">
                <a:solidFill>
                  <a:srgbClr val="7030A0"/>
                </a:solidFill>
                <a:latin typeface="Arial Rounded MT Bold"/>
              </a:rPr>
              <a:t>17 augustus 2023 </a:t>
            </a:r>
            <a:endParaRPr lang="nl-NL" sz="1600" b="1">
              <a:solidFill>
                <a:srgbClr val="7030A0"/>
              </a:solidFill>
              <a:latin typeface="Arial Rounded MT Bold"/>
              <a:cs typeface="Calibri"/>
            </a:endParaRP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032D8612-31EB-44CF-A1D0-14FD4C7054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3048031"/>
            <a:ext cx="731521" cy="673460"/>
            <a:chOff x="3940602" y="308034"/>
            <a:chExt cx="2116791" cy="3428999"/>
          </a:xfrm>
          <a:solidFill>
            <a:schemeClr val="accent4"/>
          </a:solidFill>
        </p:grpSpPr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F19A4A0F-1B59-4DB0-9764-D10936E9877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940602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F399A70F-F8CD-4992-9EF5-6CF15472E73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715626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48F4FEDC-6D80-458C-A665-075D9B9500F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490650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9" name="Rectangle 18">
            <a:extLst>
              <a:ext uri="{FF2B5EF4-FFF2-40B4-BE49-F238E27FC236}">
                <a16:creationId xmlns:a16="http://schemas.microsoft.com/office/drawing/2014/main" id="{B81933D1-5615-42C7-9C0B-4EB7105CCE2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10697670" y="0"/>
            <a:ext cx="1494330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B089A89A-1E9C-4761-9DFF-53C275FBF87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858000" y="257770"/>
            <a:ext cx="4837176" cy="297996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841B721B-246F-F24B-AA38-C6EE88499F5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06963" y="471748"/>
            <a:ext cx="2539246" cy="2552007"/>
          </a:xfrm>
          <a:prstGeom prst="rect">
            <a:avLst/>
          </a:prstGeom>
        </p:spPr>
      </p:pic>
      <p:sp>
        <p:nvSpPr>
          <p:cNvPr id="23" name="Rectangle 22">
            <a:extLst>
              <a:ext uri="{FF2B5EF4-FFF2-40B4-BE49-F238E27FC236}">
                <a16:creationId xmlns:a16="http://schemas.microsoft.com/office/drawing/2014/main" id="{19C9EAEA-39D0-4B0E-A0EB-51E7B26740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858000" y="3462252"/>
            <a:ext cx="4837176" cy="297996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Afbeelding 6">
            <a:extLst>
              <a:ext uri="{FF2B5EF4-FFF2-40B4-BE49-F238E27FC236}">
                <a16:creationId xmlns:a16="http://schemas.microsoft.com/office/drawing/2014/main" id="{AC31E997-8C28-D742-9A05-8E0D2FFB51C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14162" y="4054827"/>
            <a:ext cx="4324849" cy="1794812"/>
          </a:xfrm>
          <a:prstGeom prst="rect">
            <a:avLst/>
          </a:prstGeom>
        </p:spPr>
      </p:pic>
      <p:sp>
        <p:nvSpPr>
          <p:cNvPr id="6" name="Ondertitel 2">
            <a:extLst>
              <a:ext uri="{FF2B5EF4-FFF2-40B4-BE49-F238E27FC236}">
                <a16:creationId xmlns:a16="http://schemas.microsoft.com/office/drawing/2014/main" id="{86BA25A0-12AD-F149-AB0D-18E207307750}"/>
              </a:ext>
            </a:extLst>
          </p:cNvPr>
          <p:cNvSpPr txBox="1">
            <a:spLocks/>
          </p:cNvSpPr>
          <p:nvPr/>
        </p:nvSpPr>
        <p:spPr>
          <a:xfrm>
            <a:off x="1676400" y="3942522"/>
            <a:ext cx="9144000" cy="146767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09886783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09C0BA2-444C-044F-71C9-607E681217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nl-NL" sz="3600" b="1" dirty="0">
                <a:solidFill>
                  <a:schemeClr val="accent2"/>
                </a:solidFill>
                <a:latin typeface="Arial Rounded MT Bold"/>
              </a:rPr>
              <a:t>Overlegstructuur</a:t>
            </a:r>
            <a:br>
              <a:rPr lang="nl-NL" sz="3600" b="1" dirty="0">
                <a:solidFill>
                  <a:schemeClr val="accent2"/>
                </a:solidFill>
                <a:latin typeface="Arial Rounded MT Bold"/>
              </a:rPr>
            </a:br>
            <a:r>
              <a:rPr lang="nl-NL" sz="1600" dirty="0"/>
              <a:t>(kwaliteitspunt 2)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B1EA267C-6DC9-74A4-BCB0-454C63D6776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5634" y="1940643"/>
            <a:ext cx="11306354" cy="4006282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nl-NL" sz="2400" b="1" dirty="0">
                <a:solidFill>
                  <a:srgbClr val="7030A0"/>
                </a:solidFill>
                <a:latin typeface="Arial Rounded MT Bold"/>
              </a:rPr>
              <a:t>6-wekelijks werkoverleg met algemeen coördinator, Gastvrouw/Gastheer (GV/GH) en eerste aanspreekpunt van de groepen</a:t>
            </a:r>
            <a:endParaRPr lang="nl-NL" sz="2400" b="1" dirty="0">
              <a:solidFill>
                <a:srgbClr val="7030A0"/>
              </a:solidFill>
              <a:latin typeface="Arial Rounded MT Bold"/>
              <a:cs typeface="Calibri"/>
            </a:endParaRPr>
          </a:p>
          <a:p>
            <a:endParaRPr lang="nl-NL" sz="2400" b="1" dirty="0">
              <a:solidFill>
                <a:srgbClr val="7030A0"/>
              </a:solidFill>
              <a:latin typeface="Arial Rounded MT Bold"/>
            </a:endParaRPr>
          </a:p>
          <a:p>
            <a:r>
              <a:rPr lang="nl-NL" sz="2400" b="1" dirty="0">
                <a:solidFill>
                  <a:srgbClr val="7030A0"/>
                </a:solidFill>
                <a:latin typeface="Arial Rounded MT Bold"/>
              </a:rPr>
              <a:t>Periodiek overleg van coördinator zorg met team groepen, ontspanning, mentale &amp; fysieke versterking, en creativiteit</a:t>
            </a:r>
            <a:endParaRPr lang="nl-NL" sz="2400" b="1" dirty="0">
              <a:solidFill>
                <a:srgbClr val="7030A0"/>
              </a:solidFill>
              <a:latin typeface="Arial Rounded MT Bold"/>
              <a:cs typeface="Calibri"/>
            </a:endParaRPr>
          </a:p>
          <a:p>
            <a:endParaRPr lang="nl-NL" sz="2400" b="1" dirty="0">
              <a:solidFill>
                <a:srgbClr val="7030A0"/>
              </a:solidFill>
              <a:latin typeface="Arial Rounded MT Bold"/>
            </a:endParaRPr>
          </a:p>
          <a:p>
            <a:r>
              <a:rPr lang="nl-NL" sz="2400" b="1" dirty="0">
                <a:solidFill>
                  <a:srgbClr val="7030A0"/>
                </a:solidFill>
                <a:latin typeface="Arial Rounded MT Bold"/>
              </a:rPr>
              <a:t>Maandelijks overleg bestuur met coördinatoren  bij relevante punten</a:t>
            </a:r>
            <a:endParaRPr lang="nl-NL" sz="2400" b="1" dirty="0">
              <a:solidFill>
                <a:srgbClr val="7030A0"/>
              </a:solidFill>
              <a:latin typeface="Arial Rounded MT Bold"/>
              <a:cs typeface="Calibri"/>
            </a:endParaRPr>
          </a:p>
          <a:p>
            <a:endParaRPr lang="nl-NL" sz="2400" b="1" dirty="0">
              <a:solidFill>
                <a:srgbClr val="7030A0"/>
              </a:solidFill>
              <a:latin typeface="Arial Rounded MT Bold"/>
            </a:endParaRPr>
          </a:p>
          <a:p>
            <a:r>
              <a:rPr lang="nl-NL" sz="2400" b="1" dirty="0">
                <a:solidFill>
                  <a:srgbClr val="7030A0"/>
                </a:solidFill>
                <a:latin typeface="Arial Rounded MT Bold"/>
              </a:rPr>
              <a:t>Maandelijks overleg coördinatoren onderling</a:t>
            </a:r>
            <a:endParaRPr lang="nl-NL" sz="2400" b="1" dirty="0">
              <a:solidFill>
                <a:srgbClr val="7030A0"/>
              </a:solidFill>
              <a:latin typeface="Arial Rounded MT Bold"/>
              <a:cs typeface="Calibri"/>
            </a:endParaRPr>
          </a:p>
          <a:p>
            <a:endParaRPr lang="nl-NL" sz="2400" b="1" dirty="0">
              <a:solidFill>
                <a:srgbClr val="7030A0"/>
              </a:solidFill>
              <a:latin typeface="Arial Rounded MT Bold"/>
              <a:cs typeface="Calibri"/>
            </a:endParaRPr>
          </a:p>
        </p:txBody>
      </p:sp>
      <p:pic>
        <p:nvPicPr>
          <p:cNvPr id="6" name="Afbeelding 6" descr="A close up of a logo&#10;&#10;Description automatically generated">
            <a:extLst>
              <a:ext uri="{FF2B5EF4-FFF2-40B4-BE49-F238E27FC236}">
                <a16:creationId xmlns:a16="http://schemas.microsoft.com/office/drawing/2014/main" id="{0B8B07D1-D76A-EE39-CEBD-0E0D15EFA9F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59989" y="5578827"/>
            <a:ext cx="1736677" cy="7306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216669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8523DBC-13F8-B67F-322F-732843B9A6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nl-NL" sz="3600" b="1" dirty="0">
                <a:solidFill>
                  <a:schemeClr val="accent2"/>
                </a:solidFill>
                <a:latin typeface="Arial Rounded MT Bold"/>
              </a:rPr>
              <a:t>Kwalificaties van vrijwilligers</a:t>
            </a:r>
            <a:br>
              <a:rPr lang="nl-NL" sz="3600" b="1" dirty="0">
                <a:solidFill>
                  <a:schemeClr val="accent2"/>
                </a:solidFill>
                <a:latin typeface="Arial Rounded MT Bold"/>
              </a:rPr>
            </a:br>
            <a:r>
              <a:rPr lang="nl-NL" sz="1600" dirty="0"/>
              <a:t>(kwaliteitspunt 3)</a:t>
            </a:r>
            <a:endParaRPr lang="nl-NL" dirty="0"/>
          </a:p>
        </p:txBody>
      </p:sp>
      <p:pic>
        <p:nvPicPr>
          <p:cNvPr id="4" name="Tijdelijke aanduiding voor inhoud 3">
            <a:extLst>
              <a:ext uri="{FF2B5EF4-FFF2-40B4-BE49-F238E27FC236}">
                <a16:creationId xmlns:a16="http://schemas.microsoft.com/office/drawing/2014/main" id="{4C17A1C7-506F-75AC-EE28-EDD06B9EAEB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07164" y="1690688"/>
            <a:ext cx="9952383" cy="4498077"/>
          </a:xfrm>
          <a:prstGeom prst="rect">
            <a:avLst/>
          </a:prstGeom>
        </p:spPr>
      </p:pic>
      <p:pic>
        <p:nvPicPr>
          <p:cNvPr id="6" name="Afbeelding 6" descr="A close up of a logo&#10;&#10;Description automatically generated">
            <a:extLst>
              <a:ext uri="{FF2B5EF4-FFF2-40B4-BE49-F238E27FC236}">
                <a16:creationId xmlns:a16="http://schemas.microsoft.com/office/drawing/2014/main" id="{D7C03D64-570D-9738-CA6A-6977758F729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44970" y="5621959"/>
            <a:ext cx="1736677" cy="7306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171165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297619B-8EDD-B2ED-82BA-7A594FC2E7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nl-NL" sz="3600" b="1" dirty="0">
                <a:solidFill>
                  <a:schemeClr val="accent2"/>
                </a:solidFill>
                <a:latin typeface="Arial Rounded MT Bold"/>
              </a:rPr>
              <a:t>Kwalificaties van vrijwilligers</a:t>
            </a:r>
            <a:br>
              <a:rPr lang="nl-NL" sz="3600" b="1" dirty="0">
                <a:solidFill>
                  <a:schemeClr val="accent2"/>
                </a:solidFill>
                <a:latin typeface="Arial Rounded MT Bold"/>
              </a:rPr>
            </a:br>
            <a:r>
              <a:rPr lang="nl-NL" sz="1600" dirty="0"/>
              <a:t>(kwaliteitspunt 3)</a:t>
            </a:r>
            <a:endParaRPr lang="nl-NL" dirty="0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66D242CC-35C0-017A-3C06-C9B8AB0055D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95587"/>
            <a:ext cx="10515600" cy="4351338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nl-NL" sz="2400" b="1" dirty="0">
                <a:solidFill>
                  <a:srgbClr val="7030A0"/>
                </a:solidFill>
                <a:latin typeface="Arial Rounded MT Bold"/>
              </a:rPr>
              <a:t>Alle vrijwilligers voldoen aan het opgestelde profiel</a:t>
            </a:r>
          </a:p>
          <a:p>
            <a:pPr marL="0" indent="0">
              <a:buNone/>
            </a:pPr>
            <a:endParaRPr lang="nl-NL" sz="2400" b="1" dirty="0">
              <a:solidFill>
                <a:srgbClr val="7030A0"/>
              </a:solidFill>
              <a:latin typeface="Arial Rounded MT Bold"/>
            </a:endParaRPr>
          </a:p>
          <a:p>
            <a:r>
              <a:rPr lang="nl-NL" sz="2400" b="1" dirty="0">
                <a:solidFill>
                  <a:srgbClr val="7030A0"/>
                </a:solidFill>
                <a:latin typeface="Arial Rounded MT Bold"/>
              </a:rPr>
              <a:t>Iedereen die in contact komt met gasten volgt de 3-daagse basistraining van IPSO</a:t>
            </a:r>
          </a:p>
          <a:p>
            <a:endParaRPr lang="nl-NL" sz="2400" b="1" dirty="0">
              <a:solidFill>
                <a:srgbClr val="7030A0"/>
              </a:solidFill>
              <a:latin typeface="Arial Rounded MT Bold"/>
            </a:endParaRPr>
          </a:p>
          <a:p>
            <a:r>
              <a:rPr lang="nl-NL" sz="2400" b="1" dirty="0">
                <a:solidFill>
                  <a:srgbClr val="7030A0"/>
                </a:solidFill>
                <a:latin typeface="Arial Rounded MT Bold"/>
              </a:rPr>
              <a:t>Alle vrijwilligers met gastcontacten volgen minimaal 2 x per jaar intervisie</a:t>
            </a:r>
          </a:p>
          <a:p>
            <a:endParaRPr lang="nl-NL" sz="2400" b="1" dirty="0">
              <a:solidFill>
                <a:srgbClr val="7030A0"/>
              </a:solidFill>
              <a:latin typeface="Arial Rounded MT Bold"/>
            </a:endParaRPr>
          </a:p>
          <a:p>
            <a:r>
              <a:rPr lang="nl-NL" sz="2400" b="1" dirty="0">
                <a:solidFill>
                  <a:srgbClr val="7030A0"/>
                </a:solidFill>
                <a:latin typeface="Arial Rounded MT Bold"/>
              </a:rPr>
              <a:t>Elke vrijwilliger die in contact komt met gasten heeft een VOG</a:t>
            </a:r>
          </a:p>
          <a:p>
            <a:endParaRPr lang="nl-NL" sz="2400" b="1" dirty="0">
              <a:solidFill>
                <a:srgbClr val="7030A0"/>
              </a:solidFill>
              <a:latin typeface="Arial Rounded MT Bold"/>
            </a:endParaRPr>
          </a:p>
        </p:txBody>
      </p:sp>
      <p:pic>
        <p:nvPicPr>
          <p:cNvPr id="6" name="Afbeelding 6" descr="A close up of a logo&#10;&#10;Description automatically generated">
            <a:extLst>
              <a:ext uri="{FF2B5EF4-FFF2-40B4-BE49-F238E27FC236}">
                <a16:creationId xmlns:a16="http://schemas.microsoft.com/office/drawing/2014/main" id="{88B3C2AF-C5F7-25E9-DF98-5B326340F9C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59989" y="5578827"/>
            <a:ext cx="1736677" cy="7306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122623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471C8BC-5BFD-002E-D7D8-B64CF423CA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nl-NL" sz="3600" b="1" dirty="0">
                <a:solidFill>
                  <a:schemeClr val="accent2"/>
                </a:solidFill>
                <a:latin typeface="Arial Rounded MT Bold"/>
              </a:rPr>
              <a:t>Borging in dagelijkse gang van zaken</a:t>
            </a:r>
            <a:br>
              <a:rPr lang="nl-NL" sz="3600" b="1" dirty="0">
                <a:solidFill>
                  <a:schemeClr val="accent2"/>
                </a:solidFill>
                <a:latin typeface="Arial Rounded MT Bold"/>
              </a:rPr>
            </a:br>
            <a:r>
              <a:rPr lang="nl-NL" sz="1600" dirty="0"/>
              <a:t>(kwaliteitspunt 4)</a:t>
            </a:r>
            <a:endParaRPr lang="nl-NL" dirty="0"/>
          </a:p>
        </p:txBody>
      </p:sp>
      <p:pic>
        <p:nvPicPr>
          <p:cNvPr id="4" name="Tijdelijke aanduiding voor inhoud 3">
            <a:extLst>
              <a:ext uri="{FF2B5EF4-FFF2-40B4-BE49-F238E27FC236}">
                <a16:creationId xmlns:a16="http://schemas.microsoft.com/office/drawing/2014/main" id="{36E1A37E-88FF-C701-4AE6-3C64AB60258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8199" y="1545505"/>
            <a:ext cx="10515599" cy="4346712"/>
          </a:xfrm>
          <a:prstGeom prst="rect">
            <a:avLst/>
          </a:prstGeom>
        </p:spPr>
      </p:pic>
      <p:pic>
        <p:nvPicPr>
          <p:cNvPr id="6" name="Afbeelding 6" descr="A close up of a logo&#10;&#10;Description automatically generated">
            <a:extLst>
              <a:ext uri="{FF2B5EF4-FFF2-40B4-BE49-F238E27FC236}">
                <a16:creationId xmlns:a16="http://schemas.microsoft.com/office/drawing/2014/main" id="{FAC6CCBD-FE1D-C4C0-57C4-E6814A09459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59989" y="5895129"/>
            <a:ext cx="1736677" cy="7306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399230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3103F03-D462-2D33-96ED-5B11E010D5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nl-NL" sz="3600" b="1" dirty="0">
                <a:solidFill>
                  <a:schemeClr val="accent2"/>
                </a:solidFill>
                <a:latin typeface="Arial Rounded MT Bold"/>
              </a:rPr>
              <a:t>Hoe doen we dit?</a:t>
            </a:r>
            <a:br>
              <a:rPr lang="nl-NL" sz="3600" b="1" dirty="0">
                <a:solidFill>
                  <a:schemeClr val="accent2"/>
                </a:solidFill>
                <a:latin typeface="Arial Rounded MT Bold"/>
              </a:rPr>
            </a:br>
            <a:r>
              <a:rPr lang="nl-NL" sz="1600" dirty="0"/>
              <a:t>(kwaliteitspunt 4)</a:t>
            </a:r>
            <a:endParaRPr lang="nl-NL" dirty="0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CB74BF21-9DEC-5FB1-97D4-F71C060768C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27030" y="2041285"/>
            <a:ext cx="10515600" cy="3761867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nl-NL" sz="2000" b="1" dirty="0">
                <a:solidFill>
                  <a:srgbClr val="7030A0"/>
                </a:solidFill>
                <a:latin typeface="Arial Rounded MT Bold"/>
              </a:rPr>
              <a:t>Gastvrouwen/gastheren werken altijd met zijn tweeën</a:t>
            </a:r>
            <a:endParaRPr lang="nl-NL" sz="2000" b="1" dirty="0">
              <a:solidFill>
                <a:srgbClr val="7030A0"/>
              </a:solidFill>
              <a:latin typeface="Arial Rounded MT Bold"/>
              <a:cs typeface="Calibri"/>
            </a:endParaRPr>
          </a:p>
          <a:p>
            <a:r>
              <a:rPr lang="nl-NL" sz="2000" b="1" dirty="0">
                <a:solidFill>
                  <a:srgbClr val="7030A0"/>
                </a:solidFill>
                <a:latin typeface="Arial Rounded MT Bold"/>
              </a:rPr>
              <a:t>Bespreken van do’s en </a:t>
            </a:r>
            <a:r>
              <a:rPr lang="nl-NL" sz="2000" b="1" err="1">
                <a:solidFill>
                  <a:srgbClr val="7030A0"/>
                </a:solidFill>
                <a:latin typeface="Arial Rounded MT Bold"/>
              </a:rPr>
              <a:t>don’ts</a:t>
            </a:r>
            <a:r>
              <a:rPr lang="nl-NL" sz="2000" b="1" dirty="0">
                <a:solidFill>
                  <a:srgbClr val="7030A0"/>
                </a:solidFill>
                <a:latin typeface="Arial Rounded MT Bold"/>
              </a:rPr>
              <a:t>  in werkoverleg</a:t>
            </a:r>
            <a:endParaRPr lang="nl-NL" sz="2000" b="1">
              <a:solidFill>
                <a:srgbClr val="7030A0"/>
              </a:solidFill>
              <a:latin typeface="Arial Rounded MT Bold"/>
              <a:cs typeface="Calibri"/>
            </a:endParaRPr>
          </a:p>
          <a:p>
            <a:r>
              <a:rPr lang="nl-NL" sz="2000" b="1" dirty="0">
                <a:solidFill>
                  <a:srgbClr val="7030A0"/>
                </a:solidFill>
                <a:latin typeface="Arial Rounded MT Bold"/>
              </a:rPr>
              <a:t>Intervisie, overleg over inhoud van begeleiding </a:t>
            </a:r>
            <a:endParaRPr lang="nl-NL" sz="2000" b="1">
              <a:solidFill>
                <a:srgbClr val="7030A0"/>
              </a:solidFill>
              <a:latin typeface="Arial Rounded MT Bold"/>
              <a:cs typeface="Calibri"/>
            </a:endParaRPr>
          </a:p>
          <a:p>
            <a:r>
              <a:rPr lang="nl-NL" sz="2000" b="1" dirty="0">
                <a:solidFill>
                  <a:srgbClr val="7030A0"/>
                </a:solidFill>
                <a:latin typeface="Arial Rounded MT Bold"/>
              </a:rPr>
              <a:t>Elkaar feedback vragen en geven  </a:t>
            </a:r>
            <a:endParaRPr lang="nl-NL" sz="2000" b="1">
              <a:solidFill>
                <a:srgbClr val="7030A0"/>
              </a:solidFill>
              <a:latin typeface="Arial Rounded MT Bold"/>
              <a:cs typeface="Calibri"/>
            </a:endParaRPr>
          </a:p>
          <a:p>
            <a:r>
              <a:rPr lang="nl-NL" sz="2000" b="1" dirty="0">
                <a:solidFill>
                  <a:srgbClr val="7030A0"/>
                </a:solidFill>
                <a:latin typeface="Arial Rounded MT Bold"/>
              </a:rPr>
              <a:t>Gebruik van gedragscode</a:t>
            </a:r>
            <a:endParaRPr lang="nl-NL" sz="2000" b="1">
              <a:solidFill>
                <a:srgbClr val="7030A0"/>
              </a:solidFill>
              <a:latin typeface="Arial Rounded MT Bold"/>
              <a:cs typeface="Calibri"/>
            </a:endParaRPr>
          </a:p>
          <a:p>
            <a:r>
              <a:rPr lang="nl-NL" sz="2000" b="1" dirty="0">
                <a:solidFill>
                  <a:srgbClr val="7030A0"/>
                </a:solidFill>
                <a:latin typeface="Arial Rounded MT Bold"/>
              </a:rPr>
              <a:t>Streven naar een jaarplanning</a:t>
            </a:r>
            <a:endParaRPr lang="nl-NL" sz="2000" b="1">
              <a:solidFill>
                <a:srgbClr val="7030A0"/>
              </a:solidFill>
              <a:latin typeface="Arial Rounded MT Bold"/>
              <a:cs typeface="Calibri"/>
            </a:endParaRPr>
          </a:p>
          <a:p>
            <a:r>
              <a:rPr lang="nl-NL" sz="2000" b="1" dirty="0">
                <a:solidFill>
                  <a:srgbClr val="7030A0"/>
                </a:solidFill>
                <a:latin typeface="Arial Rounded MT Bold"/>
              </a:rPr>
              <a:t>Jaarlijks evaluatiegesprek vrijwilligers </a:t>
            </a:r>
            <a:endParaRPr lang="nl-NL" sz="2000" b="1">
              <a:solidFill>
                <a:srgbClr val="7030A0"/>
              </a:solidFill>
              <a:latin typeface="Arial Rounded MT Bold"/>
              <a:cs typeface="Calibri"/>
            </a:endParaRPr>
          </a:p>
          <a:p>
            <a:r>
              <a:rPr lang="nl-NL" sz="2000" b="1" dirty="0">
                <a:solidFill>
                  <a:srgbClr val="7030A0"/>
                </a:solidFill>
                <a:latin typeface="Arial Rounded MT Bold"/>
              </a:rPr>
              <a:t>Jaarlijks (</a:t>
            </a:r>
            <a:r>
              <a:rPr lang="nl-NL" sz="2000" b="1" err="1">
                <a:solidFill>
                  <a:srgbClr val="7030A0"/>
                </a:solidFill>
                <a:latin typeface="Arial Rounded MT Bold"/>
              </a:rPr>
              <a:t>kwaliteits</a:t>
            </a:r>
            <a:r>
              <a:rPr lang="nl-NL" sz="2000" b="1" dirty="0">
                <a:solidFill>
                  <a:srgbClr val="7030A0"/>
                </a:solidFill>
                <a:latin typeface="Arial Rounded MT Bold"/>
              </a:rPr>
              <a:t>)beleid en evaluatie bestuur met coördinatoren </a:t>
            </a:r>
            <a:endParaRPr lang="nl-NL" sz="2000" b="1">
              <a:solidFill>
                <a:srgbClr val="7030A0"/>
              </a:solidFill>
              <a:latin typeface="Arial Rounded MT Bold"/>
              <a:cs typeface="Calibri"/>
            </a:endParaRPr>
          </a:p>
          <a:p>
            <a:r>
              <a:rPr lang="nl-NL" sz="2000" b="1" dirty="0">
                <a:solidFill>
                  <a:srgbClr val="7030A0"/>
                </a:solidFill>
                <a:latin typeface="Arial Rounded MT Bold"/>
              </a:rPr>
              <a:t>Afspraken worden genotuleerd en opgeslagen in digitaal archief</a:t>
            </a:r>
            <a:endParaRPr lang="nl-NL" sz="2000" b="1" dirty="0">
              <a:solidFill>
                <a:srgbClr val="7030A0"/>
              </a:solidFill>
              <a:latin typeface="Arial Rounded MT Bold"/>
              <a:cs typeface="Calibri"/>
            </a:endParaRPr>
          </a:p>
        </p:txBody>
      </p:sp>
      <p:pic>
        <p:nvPicPr>
          <p:cNvPr id="6" name="Afbeelding 6" descr="A close up of a logo&#10;&#10;Description automatically generated">
            <a:extLst>
              <a:ext uri="{FF2B5EF4-FFF2-40B4-BE49-F238E27FC236}">
                <a16:creationId xmlns:a16="http://schemas.microsoft.com/office/drawing/2014/main" id="{60D87096-F53C-FEF8-30ED-5F4DF60A7B3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59989" y="5578827"/>
            <a:ext cx="1736677" cy="7306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097954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6162517-934A-7751-4246-0A952CAB68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nl-NL" sz="3600" b="1" dirty="0">
                <a:solidFill>
                  <a:schemeClr val="accent2"/>
                </a:solidFill>
                <a:latin typeface="Arial Rounded MT Bold"/>
              </a:rPr>
              <a:t>We weten wat we doen en hoe we het doen</a:t>
            </a:r>
            <a:br>
              <a:rPr lang="nl-NL" dirty="0"/>
            </a:br>
            <a:r>
              <a:rPr lang="nl-NL" sz="1600" dirty="0"/>
              <a:t>(kwaliteitspunt 5)</a:t>
            </a:r>
            <a:endParaRPr lang="nl-NL" dirty="0"/>
          </a:p>
        </p:txBody>
      </p:sp>
      <p:pic>
        <p:nvPicPr>
          <p:cNvPr id="4" name="Tijdelijke aanduiding voor inhoud 3">
            <a:extLst>
              <a:ext uri="{FF2B5EF4-FFF2-40B4-BE49-F238E27FC236}">
                <a16:creationId xmlns:a16="http://schemas.microsoft.com/office/drawing/2014/main" id="{8E965990-BAEB-58BC-0AF1-843EA96B8A4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8199" y="1431895"/>
            <a:ext cx="10515599" cy="4486275"/>
          </a:xfrm>
          <a:prstGeom prst="rect">
            <a:avLst/>
          </a:prstGeom>
        </p:spPr>
      </p:pic>
      <p:pic>
        <p:nvPicPr>
          <p:cNvPr id="6" name="Afbeelding 6" descr="A close up of a logo&#10;&#10;Description automatically generated">
            <a:extLst>
              <a:ext uri="{FF2B5EF4-FFF2-40B4-BE49-F238E27FC236}">
                <a16:creationId xmlns:a16="http://schemas.microsoft.com/office/drawing/2014/main" id="{89446827-F0AB-CE94-5492-A536D70718F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59989" y="5578827"/>
            <a:ext cx="1736677" cy="7306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132523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9DD4A84-0D1C-54A3-257F-CDCA6CEA0A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nl-NL" sz="3600" b="1" dirty="0">
                <a:solidFill>
                  <a:schemeClr val="accent2"/>
                </a:solidFill>
                <a:latin typeface="Arial Rounded MT Bold"/>
              </a:rPr>
              <a:t>Wat kan een nieuwe gast verwachten?</a:t>
            </a:r>
            <a:br>
              <a:rPr lang="nl-NL" sz="3600" b="1" dirty="0">
                <a:solidFill>
                  <a:schemeClr val="accent2"/>
                </a:solidFill>
                <a:latin typeface="Arial Rounded MT Bold"/>
              </a:rPr>
            </a:br>
            <a:r>
              <a:rPr lang="nl-NL" sz="1600" dirty="0"/>
              <a:t>(kwaliteitspunt 5)</a:t>
            </a:r>
            <a:endParaRPr lang="nl-NL" dirty="0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C5B519A2-5284-49F3-39F9-36D0E85C6D4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 lnSpcReduction="10000"/>
          </a:bodyPr>
          <a:lstStyle/>
          <a:p>
            <a:r>
              <a:rPr lang="nl-NL" sz="2400" b="1" dirty="0">
                <a:solidFill>
                  <a:srgbClr val="7030A0"/>
                </a:solidFill>
                <a:latin typeface="Arial Rounded MT Bold"/>
              </a:rPr>
              <a:t>Kennismakingsgesprek, rondleiding</a:t>
            </a:r>
          </a:p>
          <a:p>
            <a:endParaRPr lang="nl-NL" sz="2400" b="1" dirty="0">
              <a:solidFill>
                <a:srgbClr val="7030A0"/>
              </a:solidFill>
              <a:latin typeface="Arial Rounded MT Bold"/>
            </a:endParaRPr>
          </a:p>
          <a:p>
            <a:r>
              <a:rPr lang="nl-NL" sz="2400" b="1" dirty="0">
                <a:solidFill>
                  <a:srgbClr val="7030A0"/>
                </a:solidFill>
                <a:latin typeface="Arial Rounded MT Bold"/>
              </a:rPr>
              <a:t>Hulpvraag?  Wie/wat heb je daarvoor nodig?</a:t>
            </a:r>
          </a:p>
          <a:p>
            <a:endParaRPr lang="nl-NL" sz="2400" b="1" dirty="0">
              <a:solidFill>
                <a:srgbClr val="7030A0"/>
              </a:solidFill>
              <a:latin typeface="Arial Rounded MT Bold"/>
            </a:endParaRPr>
          </a:p>
          <a:p>
            <a:r>
              <a:rPr lang="nl-NL" sz="2400" b="1" dirty="0">
                <a:solidFill>
                  <a:srgbClr val="7030A0"/>
                </a:solidFill>
                <a:latin typeface="Arial Rounded MT Bold"/>
              </a:rPr>
              <a:t>Inschrijving en privacyverklaring ‘roze formulier’</a:t>
            </a:r>
          </a:p>
          <a:p>
            <a:endParaRPr lang="nl-NL" sz="2400" b="1" dirty="0">
              <a:solidFill>
                <a:srgbClr val="7030A0"/>
              </a:solidFill>
              <a:latin typeface="Arial Rounded MT Bold"/>
            </a:endParaRPr>
          </a:p>
          <a:p>
            <a:r>
              <a:rPr lang="nl-NL" sz="2400" b="1" dirty="0">
                <a:solidFill>
                  <a:srgbClr val="7030A0"/>
                </a:solidFill>
                <a:latin typeface="Arial Rounded MT Bold"/>
              </a:rPr>
              <a:t>Gast ondertekent, GV/GH voegt eigen naam toe </a:t>
            </a:r>
          </a:p>
          <a:p>
            <a:endParaRPr lang="nl-NL" sz="2400" b="1" dirty="0">
              <a:solidFill>
                <a:srgbClr val="7030A0"/>
              </a:solidFill>
              <a:latin typeface="Arial Rounded MT Bold"/>
            </a:endParaRPr>
          </a:p>
          <a:p>
            <a:r>
              <a:rPr lang="nl-NL" sz="2400" b="1" dirty="0">
                <a:solidFill>
                  <a:srgbClr val="7030A0"/>
                </a:solidFill>
                <a:latin typeface="Arial Rounded MT Bold"/>
              </a:rPr>
              <a:t>Roze formulier wordt verwerkt door een vrijwilliger, gast wordt ingeschreven in de IPSO-community</a:t>
            </a:r>
          </a:p>
        </p:txBody>
      </p:sp>
      <p:pic>
        <p:nvPicPr>
          <p:cNvPr id="6" name="Afbeelding 6" descr="A close up of a logo&#10;&#10;Description automatically generated">
            <a:extLst>
              <a:ext uri="{FF2B5EF4-FFF2-40B4-BE49-F238E27FC236}">
                <a16:creationId xmlns:a16="http://schemas.microsoft.com/office/drawing/2014/main" id="{9DC04609-7C9B-E1C3-4809-3CE95AB188F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59989" y="5578827"/>
            <a:ext cx="1736677" cy="7306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769206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18D38B7-3B23-1D80-093B-0AD967F8A7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nl-NL" sz="3600" b="1" dirty="0">
                <a:solidFill>
                  <a:schemeClr val="accent2"/>
                </a:solidFill>
                <a:latin typeface="Arial Rounded MT Bold"/>
              </a:rPr>
              <a:t>Inschrijving gast voor activiteit</a:t>
            </a:r>
            <a:br>
              <a:rPr lang="nl-NL" sz="3600" b="1" dirty="0">
                <a:solidFill>
                  <a:schemeClr val="accent2"/>
                </a:solidFill>
                <a:latin typeface="Arial Rounded MT Bold"/>
              </a:rPr>
            </a:br>
            <a:r>
              <a:rPr lang="nl-NL" sz="1600" dirty="0"/>
              <a:t>(kwaliteitspunt 5)</a:t>
            </a:r>
            <a:endParaRPr lang="nl-NL" dirty="0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3C50BCDA-BA66-0AFA-EF40-489053006EA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nl-NL" sz="2400" b="1" dirty="0">
                <a:solidFill>
                  <a:srgbClr val="7030A0"/>
                </a:solidFill>
                <a:latin typeface="Arial Rounded MT Bold"/>
              </a:rPr>
              <a:t>Een gast geeft mondeling, telefonisch of per mail aan deel te willen nemen aan een activiteit</a:t>
            </a:r>
            <a:endParaRPr lang="nl-NL" sz="2400" b="1" dirty="0">
              <a:solidFill>
                <a:srgbClr val="7030A0"/>
              </a:solidFill>
              <a:latin typeface="Arial Rounded MT Bold"/>
              <a:cs typeface="Calibri"/>
            </a:endParaRPr>
          </a:p>
          <a:p>
            <a:endParaRPr lang="nl-NL" sz="2400" b="1" dirty="0">
              <a:solidFill>
                <a:srgbClr val="7030A0"/>
              </a:solidFill>
              <a:latin typeface="Arial Rounded MT Bold"/>
            </a:endParaRPr>
          </a:p>
          <a:p>
            <a:r>
              <a:rPr lang="nl-NL" sz="2400" b="1" dirty="0">
                <a:solidFill>
                  <a:srgbClr val="7030A0"/>
                </a:solidFill>
                <a:latin typeface="Arial Rounded MT Bold"/>
              </a:rPr>
              <a:t>GV/GH schrijft de gast in op intekenlijst activiteitenmap en noteert waar nodig voornaam in agenda</a:t>
            </a:r>
            <a:endParaRPr lang="nl-NL" sz="2400" b="1" dirty="0">
              <a:solidFill>
                <a:srgbClr val="7030A0"/>
              </a:solidFill>
              <a:latin typeface="Arial Rounded MT Bold"/>
              <a:cs typeface="Calibri"/>
            </a:endParaRPr>
          </a:p>
          <a:p>
            <a:endParaRPr lang="nl-NL" sz="2400" b="1" dirty="0">
              <a:solidFill>
                <a:srgbClr val="7030A0"/>
              </a:solidFill>
              <a:latin typeface="Arial Rounded MT Bold"/>
            </a:endParaRPr>
          </a:p>
          <a:p>
            <a:r>
              <a:rPr lang="nl-NL" sz="2400" b="1" dirty="0">
                <a:solidFill>
                  <a:srgbClr val="7030A0"/>
                </a:solidFill>
                <a:latin typeface="Arial Rounded MT Bold"/>
              </a:rPr>
              <a:t>Bij aanmelding voor een van de gespreksgroepen (</a:t>
            </a:r>
            <a:r>
              <a:rPr lang="nl-NL" sz="2400" b="1" err="1">
                <a:solidFill>
                  <a:srgbClr val="7030A0"/>
                </a:solidFill>
                <a:latin typeface="Arial Rounded MT Bold"/>
              </a:rPr>
              <a:t>kids</a:t>
            </a:r>
            <a:r>
              <a:rPr lang="nl-NL" sz="2400" b="1" dirty="0">
                <a:solidFill>
                  <a:srgbClr val="7030A0"/>
                </a:solidFill>
                <a:latin typeface="Arial Rounded MT Bold"/>
              </a:rPr>
              <a:t>, jeugd, volwassenen) of wandelgroep) neemt GV/GH contact op met begeleider</a:t>
            </a:r>
            <a:endParaRPr lang="nl-NL" sz="2400" b="1" dirty="0">
              <a:solidFill>
                <a:srgbClr val="7030A0"/>
              </a:solidFill>
              <a:latin typeface="Arial Rounded MT Bold"/>
              <a:cs typeface="Calibri"/>
            </a:endParaRPr>
          </a:p>
          <a:p>
            <a:pPr marL="0" indent="0">
              <a:buNone/>
            </a:pPr>
            <a:endParaRPr lang="nl-NL" sz="2400" b="1" dirty="0">
              <a:solidFill>
                <a:srgbClr val="7030A0"/>
              </a:solidFill>
              <a:latin typeface="Arial Rounded MT Bold"/>
              <a:cs typeface="Calibri"/>
            </a:endParaRPr>
          </a:p>
        </p:txBody>
      </p:sp>
      <p:pic>
        <p:nvPicPr>
          <p:cNvPr id="6" name="Afbeelding 6" descr="A close up of a logo&#10;&#10;Description automatically generated">
            <a:extLst>
              <a:ext uri="{FF2B5EF4-FFF2-40B4-BE49-F238E27FC236}">
                <a16:creationId xmlns:a16="http://schemas.microsoft.com/office/drawing/2014/main" id="{974B76DB-BF20-CB7F-885F-EF54E46F78B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59989" y="5578827"/>
            <a:ext cx="1736677" cy="7306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702350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>
            <a:extLst>
              <a:ext uri="{FF2B5EF4-FFF2-40B4-BE49-F238E27FC236}">
                <a16:creationId xmlns:a16="http://schemas.microsoft.com/office/drawing/2014/main" id="{B67A40A9-6E6C-2264-C451-4C168FA3C9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nl-NL" sz="3600" b="1" dirty="0">
                <a:solidFill>
                  <a:schemeClr val="accent2"/>
                </a:solidFill>
                <a:latin typeface="Arial Rounded MT Bold"/>
              </a:rPr>
              <a:t>Starten nieuwe activiteit</a:t>
            </a:r>
            <a:br>
              <a:rPr lang="nl-NL" sz="3600" b="1" dirty="0">
                <a:solidFill>
                  <a:schemeClr val="accent2"/>
                </a:solidFill>
                <a:latin typeface="Arial Rounded MT Bold"/>
              </a:rPr>
            </a:br>
            <a:r>
              <a:rPr lang="nl-NL" sz="1600" dirty="0"/>
              <a:t>(kwaliteitspunt 5)</a:t>
            </a:r>
            <a:endParaRPr lang="nl-NL" dirty="0"/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1962A183-E4ED-25C3-E257-BF757ECE8BD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nl-NL" sz="2400" b="1" dirty="0">
                <a:solidFill>
                  <a:srgbClr val="7030A0"/>
                </a:solidFill>
                <a:latin typeface="Arial Rounded MT Bold"/>
              </a:rPr>
              <a:t>Coördinatoren nemen initiatief voor een nieuwe activiteit en zoeken een vrijwilliger voor de uitvoering</a:t>
            </a:r>
            <a:endParaRPr lang="nl-NL" sz="2400" b="1">
              <a:solidFill>
                <a:srgbClr val="7030A0"/>
              </a:solidFill>
              <a:latin typeface="Arial Rounded MT Bold"/>
              <a:cs typeface="Calibri"/>
            </a:endParaRPr>
          </a:p>
          <a:p>
            <a:endParaRPr lang="nl-NL" sz="2400" b="1" dirty="0">
              <a:solidFill>
                <a:srgbClr val="7030A0"/>
              </a:solidFill>
              <a:latin typeface="Arial Rounded MT Bold"/>
            </a:endParaRPr>
          </a:p>
          <a:p>
            <a:r>
              <a:rPr lang="nl-NL" sz="2400" b="1" dirty="0">
                <a:solidFill>
                  <a:srgbClr val="7030A0"/>
                </a:solidFill>
                <a:latin typeface="Arial Rounded MT Bold"/>
              </a:rPr>
              <a:t>Gasten vragen om een nieuwe activiteit, coördinatoren nemen besluit en zoeken een vrijwilliger voor de uitvoering</a:t>
            </a:r>
            <a:endParaRPr lang="nl-NL" sz="2400" b="1">
              <a:solidFill>
                <a:srgbClr val="7030A0"/>
              </a:solidFill>
              <a:latin typeface="Arial Rounded MT Bold"/>
              <a:cs typeface="Calibri"/>
            </a:endParaRPr>
          </a:p>
          <a:p>
            <a:endParaRPr lang="nl-NL" sz="2400" b="1" dirty="0">
              <a:solidFill>
                <a:srgbClr val="7030A0"/>
              </a:solidFill>
              <a:latin typeface="Arial Rounded MT Bold"/>
            </a:endParaRPr>
          </a:p>
          <a:p>
            <a:r>
              <a:rPr lang="nl-NL" sz="2400" b="1" dirty="0">
                <a:solidFill>
                  <a:srgbClr val="7030A0"/>
                </a:solidFill>
                <a:latin typeface="Arial Rounded MT Bold"/>
              </a:rPr>
              <a:t>Vrijwilliger neemt initiatief voor een nieuwe activiteit en legt voor aan coördinatoren</a:t>
            </a:r>
            <a:endParaRPr lang="nl-NL" sz="2400" b="1" dirty="0">
              <a:solidFill>
                <a:srgbClr val="7030A0"/>
              </a:solidFill>
              <a:latin typeface="Arial Rounded MT Bold"/>
              <a:cs typeface="Calibri"/>
            </a:endParaRPr>
          </a:p>
          <a:p>
            <a:endParaRPr lang="nl-NL" dirty="0"/>
          </a:p>
          <a:p>
            <a:pPr marL="0" indent="0">
              <a:buNone/>
            </a:pPr>
            <a:endParaRPr lang="nl-NL" dirty="0"/>
          </a:p>
        </p:txBody>
      </p:sp>
      <p:pic>
        <p:nvPicPr>
          <p:cNvPr id="6" name="Afbeelding 6" descr="A close up of a logo&#10;&#10;Description automatically generated">
            <a:extLst>
              <a:ext uri="{FF2B5EF4-FFF2-40B4-BE49-F238E27FC236}">
                <a16:creationId xmlns:a16="http://schemas.microsoft.com/office/drawing/2014/main" id="{841FDEFE-8D76-90F4-64F0-EF37709E0DF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59989" y="5578827"/>
            <a:ext cx="1736677" cy="7306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58037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92A7C39-8A35-E9EC-D7D4-327CC854A8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nl-NL" sz="3600" b="1" dirty="0">
                <a:solidFill>
                  <a:schemeClr val="accent2"/>
                </a:solidFill>
                <a:latin typeface="Arial Rounded MT Bold"/>
              </a:rPr>
              <a:t>Rooster GV/GH</a:t>
            </a:r>
            <a:br>
              <a:rPr lang="nl-NL" sz="3600" b="1" dirty="0">
                <a:solidFill>
                  <a:schemeClr val="accent2"/>
                </a:solidFill>
                <a:latin typeface="Arial Rounded MT Bold"/>
              </a:rPr>
            </a:br>
            <a:r>
              <a:rPr lang="nl-NL" sz="1600" dirty="0"/>
              <a:t>(kwaliteitspunt 5)</a:t>
            </a:r>
            <a:endParaRPr lang="nl-NL" dirty="0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51BB69D4-3EA3-CA07-0A77-5AC4D569328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 lnSpcReduction="10000"/>
          </a:bodyPr>
          <a:lstStyle/>
          <a:p>
            <a:r>
              <a:rPr lang="nl-NL" sz="2400" b="1" dirty="0">
                <a:solidFill>
                  <a:srgbClr val="7030A0"/>
                </a:solidFill>
                <a:latin typeface="Arial Rounded MT Bold"/>
              </a:rPr>
              <a:t>Administratie hangt inschrijflijst voor het rooster op het prikbord</a:t>
            </a:r>
            <a:endParaRPr lang="nl-NL" sz="2400" b="1">
              <a:solidFill>
                <a:srgbClr val="7030A0"/>
              </a:solidFill>
              <a:latin typeface="Arial Rounded MT Bold"/>
              <a:cs typeface="Calibri"/>
            </a:endParaRPr>
          </a:p>
          <a:p>
            <a:endParaRPr lang="nl-NL" sz="2400" b="1" dirty="0">
              <a:solidFill>
                <a:srgbClr val="7030A0"/>
              </a:solidFill>
              <a:latin typeface="Arial Rounded MT Bold"/>
            </a:endParaRPr>
          </a:p>
          <a:p>
            <a:r>
              <a:rPr lang="nl-NL" sz="2400" b="1" dirty="0">
                <a:solidFill>
                  <a:srgbClr val="7030A0"/>
                </a:solidFill>
                <a:latin typeface="Arial Rounded MT Bold"/>
              </a:rPr>
              <a:t>GV/GH schrijft in </a:t>
            </a:r>
            <a:endParaRPr lang="nl-NL" sz="2400" b="1" dirty="0">
              <a:solidFill>
                <a:srgbClr val="7030A0"/>
              </a:solidFill>
              <a:latin typeface="Arial Rounded MT Bold"/>
              <a:cs typeface="Calibri"/>
            </a:endParaRPr>
          </a:p>
          <a:p>
            <a:endParaRPr lang="nl-NL" sz="2400" b="1" dirty="0">
              <a:solidFill>
                <a:srgbClr val="7030A0"/>
              </a:solidFill>
              <a:latin typeface="Arial Rounded MT Bold"/>
            </a:endParaRPr>
          </a:p>
          <a:p>
            <a:r>
              <a:rPr lang="nl-NL" sz="2400" b="1" dirty="0">
                <a:solidFill>
                  <a:srgbClr val="7030A0"/>
                </a:solidFill>
                <a:latin typeface="Arial Rounded MT Bold"/>
              </a:rPr>
              <a:t>Bij afwezigheid zorgt GV/GH zo mogelijk zelf voor vervanging, stuurt anders bericht naar alg. coördinator </a:t>
            </a:r>
            <a:endParaRPr lang="nl-NL" sz="2400" b="1">
              <a:solidFill>
                <a:srgbClr val="7030A0"/>
              </a:solidFill>
              <a:latin typeface="Arial Rounded MT Bold"/>
              <a:cs typeface="Calibri"/>
            </a:endParaRPr>
          </a:p>
          <a:p>
            <a:endParaRPr lang="nl-NL" sz="2400" b="1" dirty="0">
              <a:solidFill>
                <a:srgbClr val="7030A0"/>
              </a:solidFill>
              <a:latin typeface="Arial Rounded MT Bold"/>
            </a:endParaRPr>
          </a:p>
          <a:p>
            <a:r>
              <a:rPr lang="nl-NL" sz="2400" b="1" dirty="0">
                <a:solidFill>
                  <a:srgbClr val="7030A0"/>
                </a:solidFill>
                <a:latin typeface="Arial Rounded MT Bold"/>
              </a:rPr>
              <a:t>Administratie stuurt mail met ‘gaten’ in rooster </a:t>
            </a:r>
            <a:endParaRPr lang="nl-NL" sz="2400" b="1">
              <a:solidFill>
                <a:srgbClr val="7030A0"/>
              </a:solidFill>
              <a:latin typeface="Arial Rounded MT Bold"/>
              <a:cs typeface="Calibri"/>
            </a:endParaRPr>
          </a:p>
          <a:p>
            <a:endParaRPr lang="nl-NL" sz="2400" b="1" dirty="0">
              <a:solidFill>
                <a:srgbClr val="7030A0"/>
              </a:solidFill>
              <a:latin typeface="Arial Rounded MT Bold"/>
            </a:endParaRPr>
          </a:p>
          <a:p>
            <a:r>
              <a:rPr lang="nl-NL" sz="2400" b="1" dirty="0">
                <a:solidFill>
                  <a:srgbClr val="7030A0"/>
                </a:solidFill>
                <a:latin typeface="Arial Rounded MT Bold"/>
              </a:rPr>
              <a:t>GV/GH geeft vakanties door op vakantierooster</a:t>
            </a:r>
            <a:endParaRPr lang="nl-NL" sz="2400" b="1" dirty="0">
              <a:solidFill>
                <a:srgbClr val="7030A0"/>
              </a:solidFill>
              <a:latin typeface="Arial Rounded MT Bold"/>
              <a:cs typeface="Calibri"/>
            </a:endParaRPr>
          </a:p>
        </p:txBody>
      </p:sp>
      <p:pic>
        <p:nvPicPr>
          <p:cNvPr id="6" name="Afbeelding 6" descr="A close up of a logo&#10;&#10;Description automatically generated">
            <a:extLst>
              <a:ext uri="{FF2B5EF4-FFF2-40B4-BE49-F238E27FC236}">
                <a16:creationId xmlns:a16="http://schemas.microsoft.com/office/drawing/2014/main" id="{BCEFE179-C15C-FD3E-A923-EDFD0B12A19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59989" y="5578827"/>
            <a:ext cx="1736677" cy="7306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232637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DB9229B-F7BB-4A5C-D061-F354C79BDE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nl-NL" sz="3600" b="1" dirty="0">
                <a:solidFill>
                  <a:schemeClr val="accent2"/>
                </a:solidFill>
                <a:latin typeface="Arial Rounded MT Bold"/>
              </a:rPr>
              <a:t>9 punten van kwaliteit in de dagelijkse praktijk</a:t>
            </a:r>
          </a:p>
        </p:txBody>
      </p:sp>
      <p:pic>
        <p:nvPicPr>
          <p:cNvPr id="4" name="Tijdelijke aanduiding voor inhoud 3">
            <a:extLst>
              <a:ext uri="{FF2B5EF4-FFF2-40B4-BE49-F238E27FC236}">
                <a16:creationId xmlns:a16="http://schemas.microsoft.com/office/drawing/2014/main" id="{A500AF4E-8285-7E3F-D07E-2D6D2A87B51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99791" y="1825625"/>
            <a:ext cx="5565913" cy="4351338"/>
          </a:xfrm>
          <a:prstGeom prst="rect">
            <a:avLst/>
          </a:prstGeom>
        </p:spPr>
      </p:pic>
      <p:pic>
        <p:nvPicPr>
          <p:cNvPr id="6" name="Afbeelding 6" descr="A close up of a logo&#10;&#10;Description automatically generated">
            <a:extLst>
              <a:ext uri="{FF2B5EF4-FFF2-40B4-BE49-F238E27FC236}">
                <a16:creationId xmlns:a16="http://schemas.microsoft.com/office/drawing/2014/main" id="{16BFD380-EEC1-AD70-0E69-F97EBD2D637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71349" y="5591469"/>
            <a:ext cx="1807076" cy="7705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535627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D6F407A-945C-88AF-F244-01EF3A36BA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nl-NL" sz="3600" b="1" dirty="0">
                <a:solidFill>
                  <a:schemeClr val="accent2"/>
                </a:solidFill>
                <a:latin typeface="Arial Rounded MT Bold"/>
              </a:rPr>
              <a:t>Verhuur ruimten</a:t>
            </a:r>
            <a:br>
              <a:rPr lang="nl-NL" sz="3600" b="1" dirty="0">
                <a:solidFill>
                  <a:schemeClr val="accent2"/>
                </a:solidFill>
                <a:latin typeface="Arial Rounded MT Bold"/>
              </a:rPr>
            </a:br>
            <a:r>
              <a:rPr lang="nl-NL" sz="1600" dirty="0"/>
              <a:t>(kwaliteitspunt 5)</a:t>
            </a:r>
            <a:endParaRPr lang="nl-NL" dirty="0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E1D8A8F9-6B12-3DA0-87F0-68E38FC573A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nl-NL" sz="2400" b="1" dirty="0">
                <a:solidFill>
                  <a:srgbClr val="7030A0"/>
                </a:solidFill>
                <a:latin typeface="Arial Rounded MT Bold"/>
              </a:rPr>
              <a:t>Ruimten in het huis worden alleen verhuurd aan klanten of organisaties gelieerd aan kanker</a:t>
            </a:r>
            <a:endParaRPr lang="nl-NL" sz="2400" b="1">
              <a:solidFill>
                <a:srgbClr val="7030A0"/>
              </a:solidFill>
              <a:latin typeface="Arial Rounded MT Bold"/>
              <a:cs typeface="Calibri"/>
            </a:endParaRPr>
          </a:p>
          <a:p>
            <a:endParaRPr lang="nl-NL" sz="2400" b="1" dirty="0">
              <a:solidFill>
                <a:srgbClr val="7030A0"/>
              </a:solidFill>
              <a:latin typeface="Arial Rounded MT Bold"/>
            </a:endParaRPr>
          </a:p>
          <a:p>
            <a:r>
              <a:rPr lang="nl-NL" sz="2400" b="1" dirty="0">
                <a:solidFill>
                  <a:srgbClr val="7030A0"/>
                </a:solidFill>
                <a:latin typeface="Arial Rounded MT Bold"/>
              </a:rPr>
              <a:t>GV/GH noteert activiteit en aantal deelnemers in agenda</a:t>
            </a:r>
            <a:endParaRPr lang="nl-NL" sz="2400" b="1">
              <a:solidFill>
                <a:srgbClr val="7030A0"/>
              </a:solidFill>
              <a:latin typeface="Arial Rounded MT Bold"/>
              <a:cs typeface="Calibri"/>
            </a:endParaRPr>
          </a:p>
          <a:p>
            <a:endParaRPr lang="nl-NL" sz="2400" b="1" dirty="0">
              <a:solidFill>
                <a:srgbClr val="7030A0"/>
              </a:solidFill>
              <a:latin typeface="Arial Rounded MT Bold"/>
            </a:endParaRPr>
          </a:p>
          <a:p>
            <a:r>
              <a:rPr lang="nl-NL" sz="2400" b="1" dirty="0">
                <a:solidFill>
                  <a:srgbClr val="7030A0"/>
                </a:solidFill>
                <a:latin typeface="Arial Rounded MT Bold"/>
              </a:rPr>
              <a:t>Administratie checkt agenda en stuurt factuur</a:t>
            </a:r>
            <a:endParaRPr lang="nl-NL" sz="2400" b="1">
              <a:solidFill>
                <a:srgbClr val="7030A0"/>
              </a:solidFill>
              <a:latin typeface="Arial Rounded MT Bold"/>
              <a:cs typeface="Calibri"/>
            </a:endParaRPr>
          </a:p>
          <a:p>
            <a:endParaRPr lang="nl-NL" sz="2400" b="1" dirty="0">
              <a:solidFill>
                <a:srgbClr val="7030A0"/>
              </a:solidFill>
              <a:latin typeface="Arial Rounded MT Bold"/>
            </a:endParaRPr>
          </a:p>
          <a:p>
            <a:r>
              <a:rPr lang="nl-NL" sz="2400" b="1" dirty="0">
                <a:solidFill>
                  <a:srgbClr val="7030A0"/>
                </a:solidFill>
                <a:latin typeface="Arial Rounded MT Bold"/>
              </a:rPr>
              <a:t>Huurtarieven worden jaarlijks vastgesteld en hangen op prikbord</a:t>
            </a:r>
            <a:endParaRPr lang="nl-NL" sz="2400" b="1" dirty="0">
              <a:solidFill>
                <a:srgbClr val="7030A0"/>
              </a:solidFill>
              <a:latin typeface="Arial Rounded MT Bold"/>
              <a:cs typeface="Calibri"/>
            </a:endParaRPr>
          </a:p>
          <a:p>
            <a:pPr marL="0" indent="0">
              <a:buNone/>
            </a:pPr>
            <a:endParaRPr lang="nl-NL" dirty="0"/>
          </a:p>
        </p:txBody>
      </p:sp>
      <p:pic>
        <p:nvPicPr>
          <p:cNvPr id="6" name="Afbeelding 6" descr="A close up of a logo&#10;&#10;Description automatically generated">
            <a:extLst>
              <a:ext uri="{FF2B5EF4-FFF2-40B4-BE49-F238E27FC236}">
                <a16:creationId xmlns:a16="http://schemas.microsoft.com/office/drawing/2014/main" id="{1AFBEA77-994F-9F0A-AF7C-5B7F7B07E19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59989" y="5578827"/>
            <a:ext cx="1736677" cy="7306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767022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A8C7102-AC42-4340-EAEE-FFEAD4871E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8426" y="377415"/>
            <a:ext cx="10822858" cy="1337853"/>
          </a:xfrm>
        </p:spPr>
        <p:txBody>
          <a:bodyPr>
            <a:normAutofit fontScale="90000"/>
          </a:bodyPr>
          <a:lstStyle/>
          <a:p>
            <a:pPr algn="ctr"/>
            <a:r>
              <a:rPr lang="nl-NL" sz="4000" b="1" dirty="0">
                <a:solidFill>
                  <a:schemeClr val="accent2"/>
                </a:solidFill>
                <a:latin typeface="Arial Rounded MT Bold"/>
              </a:rPr>
              <a:t>Wat te doen bij niet passende situatie of vraag?</a:t>
            </a:r>
            <a:br>
              <a:rPr lang="nl-NL" sz="4000" b="1" dirty="0">
                <a:solidFill>
                  <a:schemeClr val="accent2"/>
                </a:solidFill>
                <a:latin typeface="Arial Rounded MT Bold"/>
              </a:rPr>
            </a:br>
            <a:r>
              <a:rPr lang="nl-NL" sz="1600" dirty="0"/>
              <a:t>(kwaliteitspunt 6)</a:t>
            </a:r>
            <a:endParaRPr lang="nl-NL" dirty="0"/>
          </a:p>
        </p:txBody>
      </p:sp>
      <p:pic>
        <p:nvPicPr>
          <p:cNvPr id="4" name="Tijdelijke aanduiding voor inhoud 3">
            <a:extLst>
              <a:ext uri="{FF2B5EF4-FFF2-40B4-BE49-F238E27FC236}">
                <a16:creationId xmlns:a16="http://schemas.microsoft.com/office/drawing/2014/main" id="{84FD5AB8-7720-A86C-E1BA-C4BCE88010B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24761" y="1493821"/>
            <a:ext cx="10399643" cy="4351338"/>
          </a:xfrm>
          <a:prstGeom prst="rect">
            <a:avLst/>
          </a:prstGeom>
        </p:spPr>
      </p:pic>
      <p:pic>
        <p:nvPicPr>
          <p:cNvPr id="6" name="Afbeelding 6" descr="A close up of a logo&#10;&#10;Description automatically generated">
            <a:extLst>
              <a:ext uri="{FF2B5EF4-FFF2-40B4-BE49-F238E27FC236}">
                <a16:creationId xmlns:a16="http://schemas.microsoft.com/office/drawing/2014/main" id="{2E9A3FDE-13CA-FAFD-B54B-BB2DC578134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59989" y="5578827"/>
            <a:ext cx="1736677" cy="7306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634040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9AD16AB-4EB5-291D-D37A-41F4556895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5297" y="365125"/>
            <a:ext cx="10638503" cy="1337853"/>
          </a:xfrm>
        </p:spPr>
        <p:txBody>
          <a:bodyPr>
            <a:normAutofit fontScale="90000"/>
          </a:bodyPr>
          <a:lstStyle/>
          <a:p>
            <a:pPr algn="ctr"/>
            <a:r>
              <a:rPr lang="nl-NL" sz="4000" b="1" dirty="0">
                <a:solidFill>
                  <a:schemeClr val="accent2"/>
                </a:solidFill>
                <a:latin typeface="Arial Rounded MT Bold"/>
              </a:rPr>
              <a:t>Wat te doen bij niet passende situatie of vraag?</a:t>
            </a:r>
            <a:br>
              <a:rPr lang="nl-NL" sz="4000" b="1" dirty="0">
                <a:solidFill>
                  <a:schemeClr val="accent2"/>
                </a:solidFill>
                <a:latin typeface="Arial Rounded MT Bold"/>
              </a:rPr>
            </a:br>
            <a:r>
              <a:rPr lang="nl-NL" sz="1600" dirty="0"/>
              <a:t>(kwaliteitspunt 6)</a:t>
            </a:r>
            <a:endParaRPr lang="nl-NL" dirty="0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8A2AF6B8-E962-10AA-BD98-0E370C5D26A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95587"/>
            <a:ext cx="9782354" cy="4495112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nl-NL" sz="2400" b="1" dirty="0">
                <a:solidFill>
                  <a:srgbClr val="7030A0"/>
                </a:solidFill>
                <a:latin typeface="Arial Rounded MT Bold"/>
              </a:rPr>
              <a:t>Extern:</a:t>
            </a:r>
            <a:br>
              <a:rPr lang="nl-NL" sz="2400" b="1" dirty="0">
                <a:solidFill>
                  <a:srgbClr val="7030A0"/>
                </a:solidFill>
                <a:latin typeface="Arial Rounded MT Bold"/>
              </a:rPr>
            </a:br>
            <a:endParaRPr lang="nl-NL" sz="2400" b="1" dirty="0">
              <a:solidFill>
                <a:srgbClr val="7030A0"/>
              </a:solidFill>
              <a:latin typeface="Arial Rounded MT Bold"/>
            </a:endParaRPr>
          </a:p>
          <a:p>
            <a:r>
              <a:rPr lang="nl-NL" sz="2400" b="1" dirty="0">
                <a:solidFill>
                  <a:srgbClr val="7030A0"/>
                </a:solidFill>
                <a:latin typeface="Arial Rounded MT Bold"/>
              </a:rPr>
              <a:t>Bij een vraag van een gast naar een dienst die THHA niet biedt, </a:t>
            </a:r>
            <a:br>
              <a:rPr lang="nl-NL" sz="2400" b="1" dirty="0">
                <a:solidFill>
                  <a:srgbClr val="7030A0"/>
                </a:solidFill>
                <a:latin typeface="Arial Rounded MT Bold"/>
              </a:rPr>
            </a:br>
            <a:r>
              <a:rPr lang="nl-NL" sz="2400" b="1" dirty="0">
                <a:solidFill>
                  <a:srgbClr val="7030A0"/>
                </a:solidFill>
                <a:latin typeface="Arial Rounded MT Bold"/>
              </a:rPr>
              <a:t>verwijzen we de gast door (sociale kaart)</a:t>
            </a:r>
          </a:p>
          <a:p>
            <a:pPr marL="0" indent="0">
              <a:buNone/>
            </a:pPr>
            <a:endParaRPr lang="nl-NL" sz="2400" b="1" dirty="0">
              <a:solidFill>
                <a:srgbClr val="7030A0"/>
              </a:solidFill>
              <a:latin typeface="Arial Rounded MT Bold"/>
            </a:endParaRPr>
          </a:p>
          <a:p>
            <a:pPr marL="0" indent="0">
              <a:buNone/>
            </a:pPr>
            <a:r>
              <a:rPr lang="nl-NL" sz="2400" b="1" dirty="0">
                <a:solidFill>
                  <a:srgbClr val="7030A0"/>
                </a:solidFill>
                <a:latin typeface="Arial Rounded MT Bold"/>
              </a:rPr>
              <a:t>Intern:</a:t>
            </a:r>
            <a:br>
              <a:rPr lang="nl-NL" sz="2400" b="1" dirty="0">
                <a:solidFill>
                  <a:srgbClr val="7030A0"/>
                </a:solidFill>
                <a:latin typeface="Arial Rounded MT Bold"/>
              </a:rPr>
            </a:br>
            <a:endParaRPr lang="nl-NL" sz="2400" b="1" dirty="0">
              <a:solidFill>
                <a:srgbClr val="7030A0"/>
              </a:solidFill>
              <a:latin typeface="Arial Rounded MT Bold"/>
            </a:endParaRPr>
          </a:p>
          <a:p>
            <a:r>
              <a:rPr lang="nl-NL" sz="2400" b="1" dirty="0">
                <a:solidFill>
                  <a:srgbClr val="7030A0"/>
                </a:solidFill>
                <a:latin typeface="Arial Rounded MT Bold"/>
              </a:rPr>
              <a:t>We geven elkaar feedback op (on)gewenst gedrag</a:t>
            </a:r>
          </a:p>
          <a:p>
            <a:r>
              <a:rPr lang="nl-NL" sz="2400" b="1" dirty="0">
                <a:solidFill>
                  <a:srgbClr val="7030A0"/>
                </a:solidFill>
                <a:latin typeface="Arial Rounded MT Bold"/>
              </a:rPr>
              <a:t>We leggen situatie voor aan coördinator(en)</a:t>
            </a:r>
          </a:p>
          <a:p>
            <a:r>
              <a:rPr lang="nl-NL" sz="2400" b="1" dirty="0">
                <a:solidFill>
                  <a:srgbClr val="7030A0"/>
                </a:solidFill>
                <a:latin typeface="Arial Rounded MT Bold"/>
              </a:rPr>
              <a:t>Waar nodig hanteren we de gedragscode</a:t>
            </a:r>
          </a:p>
          <a:p>
            <a:pPr marL="0" indent="0">
              <a:buNone/>
            </a:pPr>
            <a:endParaRPr lang="nl-NL" sz="2400" dirty="0"/>
          </a:p>
        </p:txBody>
      </p:sp>
      <p:pic>
        <p:nvPicPr>
          <p:cNvPr id="6" name="Afbeelding 6" descr="A close up of a logo&#10;&#10;Description automatically generated">
            <a:extLst>
              <a:ext uri="{FF2B5EF4-FFF2-40B4-BE49-F238E27FC236}">
                <a16:creationId xmlns:a16="http://schemas.microsoft.com/office/drawing/2014/main" id="{C90A3FF4-EFD0-6A4E-7F61-A42D73D1985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59989" y="5578827"/>
            <a:ext cx="1736677" cy="7306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987060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0DEBCB8-1663-0ADA-B272-3191EF5659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nl-NL" sz="3600" b="1" dirty="0">
                <a:solidFill>
                  <a:schemeClr val="accent2"/>
                </a:solidFill>
                <a:latin typeface="Arial Rounded MT Bold"/>
              </a:rPr>
              <a:t>Gasten weten wat THHA wel en niet biedt</a:t>
            </a:r>
            <a:br>
              <a:rPr lang="nl-NL" sz="3600" b="1" dirty="0">
                <a:solidFill>
                  <a:schemeClr val="accent2"/>
                </a:solidFill>
                <a:latin typeface="Arial Rounded MT Bold"/>
              </a:rPr>
            </a:br>
            <a:r>
              <a:rPr lang="nl-NL" sz="1400" dirty="0"/>
              <a:t>( kwaliteitspunt 7)</a:t>
            </a:r>
          </a:p>
        </p:txBody>
      </p:sp>
      <p:pic>
        <p:nvPicPr>
          <p:cNvPr id="4" name="Tijdelijke aanduiding voor inhoud 3">
            <a:extLst>
              <a:ext uri="{FF2B5EF4-FFF2-40B4-BE49-F238E27FC236}">
                <a16:creationId xmlns:a16="http://schemas.microsoft.com/office/drawing/2014/main" id="{9C5D9983-E3F9-F986-05F8-2D58E028A13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8200" y="1523701"/>
            <a:ext cx="10515600" cy="4351338"/>
          </a:xfrm>
          <a:prstGeom prst="rect">
            <a:avLst/>
          </a:prstGeom>
        </p:spPr>
      </p:pic>
      <p:pic>
        <p:nvPicPr>
          <p:cNvPr id="6" name="Afbeelding 6" descr="A close up of a logo&#10;&#10;Description automatically generated">
            <a:extLst>
              <a:ext uri="{FF2B5EF4-FFF2-40B4-BE49-F238E27FC236}">
                <a16:creationId xmlns:a16="http://schemas.microsoft.com/office/drawing/2014/main" id="{1BFF013A-1775-22E8-45CA-F5FBB0A32F1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59989" y="5578827"/>
            <a:ext cx="1736677" cy="7306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89708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001F304-F36F-629A-DBDF-F5FB4DDE31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nl-NL" sz="3600" b="1" dirty="0">
                <a:solidFill>
                  <a:schemeClr val="accent2"/>
                </a:solidFill>
                <a:latin typeface="Arial Rounded MT Bold"/>
              </a:rPr>
              <a:t>Communicatie met gasten over diensten THHA</a:t>
            </a:r>
            <a:r>
              <a:rPr lang="nl-NL" dirty="0"/>
              <a:t> </a:t>
            </a:r>
            <a:r>
              <a:rPr lang="nl-NL" sz="1600" dirty="0"/>
              <a:t>(kwaliteitspunt 7)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D116B65B-982F-7D21-193B-2D6382DF3B6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nl-NL" sz="2400" b="1" dirty="0">
                <a:solidFill>
                  <a:srgbClr val="7030A0"/>
                </a:solidFill>
                <a:latin typeface="Arial Rounded MT Bold"/>
              </a:rPr>
              <a:t>Mondelinge toelichting door GV/GH bij kennismakingsgesprek en wanneer gevraagd of gewenst</a:t>
            </a:r>
            <a:br>
              <a:rPr lang="nl-NL" sz="2400" b="1" dirty="0">
                <a:solidFill>
                  <a:srgbClr val="7030A0"/>
                </a:solidFill>
                <a:latin typeface="Arial Rounded MT Bold"/>
              </a:rPr>
            </a:br>
            <a:endParaRPr lang="nl-NL" sz="2400" b="1" dirty="0">
              <a:solidFill>
                <a:srgbClr val="7030A0"/>
              </a:solidFill>
              <a:latin typeface="Arial Rounded MT Bold"/>
            </a:endParaRPr>
          </a:p>
          <a:p>
            <a:r>
              <a:rPr lang="nl-NL" sz="2400" b="1" dirty="0">
                <a:solidFill>
                  <a:srgbClr val="7030A0"/>
                </a:solidFill>
                <a:latin typeface="Arial Rounded MT Bold"/>
              </a:rPr>
              <a:t>Website</a:t>
            </a:r>
            <a:br>
              <a:rPr lang="nl-NL" sz="2400" b="1" dirty="0">
                <a:solidFill>
                  <a:srgbClr val="7030A0"/>
                </a:solidFill>
                <a:latin typeface="Arial Rounded MT Bold"/>
              </a:rPr>
            </a:br>
            <a:endParaRPr lang="nl-NL" sz="2400" b="1" dirty="0">
              <a:solidFill>
                <a:srgbClr val="7030A0"/>
              </a:solidFill>
              <a:latin typeface="Arial Rounded MT Bold"/>
            </a:endParaRPr>
          </a:p>
          <a:p>
            <a:r>
              <a:rPr lang="nl-NL" sz="2400" b="1" dirty="0">
                <a:solidFill>
                  <a:srgbClr val="7030A0"/>
                </a:solidFill>
                <a:latin typeface="Arial Rounded MT Bold"/>
              </a:rPr>
              <a:t>Nieuwsbrief</a:t>
            </a:r>
            <a:br>
              <a:rPr lang="nl-NL" sz="2400" b="1" dirty="0">
                <a:solidFill>
                  <a:srgbClr val="7030A0"/>
                </a:solidFill>
                <a:latin typeface="Arial Rounded MT Bold"/>
              </a:rPr>
            </a:br>
            <a:endParaRPr lang="nl-NL" sz="2400" b="1" dirty="0">
              <a:solidFill>
                <a:srgbClr val="7030A0"/>
              </a:solidFill>
              <a:latin typeface="Arial Rounded MT Bold"/>
            </a:endParaRPr>
          </a:p>
          <a:p>
            <a:r>
              <a:rPr lang="nl-NL" sz="2400" b="1" dirty="0">
                <a:solidFill>
                  <a:srgbClr val="7030A0"/>
                </a:solidFill>
                <a:latin typeface="Arial Rounded MT Bold"/>
              </a:rPr>
              <a:t>Vrijwilligers verwijzen gasten actief door naar andere activiteiten </a:t>
            </a:r>
            <a:br>
              <a:rPr lang="nl-NL" sz="2400" b="1" dirty="0">
                <a:solidFill>
                  <a:srgbClr val="7030A0"/>
                </a:solidFill>
                <a:latin typeface="Arial Rounded MT Bold"/>
              </a:rPr>
            </a:br>
            <a:endParaRPr lang="nl-NL" sz="2400" b="1" dirty="0">
              <a:solidFill>
                <a:srgbClr val="7030A0"/>
              </a:solidFill>
              <a:latin typeface="Arial Rounded MT Bold"/>
            </a:endParaRPr>
          </a:p>
          <a:p>
            <a:r>
              <a:rPr lang="nl-NL" sz="2400" b="1" dirty="0">
                <a:solidFill>
                  <a:srgbClr val="7030A0"/>
                </a:solidFill>
                <a:latin typeface="Arial Rounded MT Bold"/>
              </a:rPr>
              <a:t>Sociale media</a:t>
            </a:r>
            <a:endParaRPr lang="nl-NL"/>
          </a:p>
        </p:txBody>
      </p:sp>
      <p:pic>
        <p:nvPicPr>
          <p:cNvPr id="6" name="Afbeelding 6" descr="A close up of a logo&#10;&#10;Description automatically generated">
            <a:extLst>
              <a:ext uri="{FF2B5EF4-FFF2-40B4-BE49-F238E27FC236}">
                <a16:creationId xmlns:a16="http://schemas.microsoft.com/office/drawing/2014/main" id="{4F3982E8-4178-5858-F99A-1CC030BED52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59989" y="5578827"/>
            <a:ext cx="1736677" cy="7306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560494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E1F9DF7-669C-AECD-1D19-F0ADB736AA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0104" y="365125"/>
            <a:ext cx="10773696" cy="1337853"/>
          </a:xfrm>
        </p:spPr>
        <p:txBody>
          <a:bodyPr>
            <a:normAutofit fontScale="90000"/>
          </a:bodyPr>
          <a:lstStyle/>
          <a:p>
            <a:pPr algn="ctr"/>
            <a:r>
              <a:rPr lang="nl-NL" sz="4000" b="1" dirty="0">
                <a:solidFill>
                  <a:schemeClr val="accent2"/>
                </a:solidFill>
                <a:latin typeface="Arial Rounded MT Bold"/>
              </a:rPr>
              <a:t>Stakeholders weten wat THHA wel en niet biedt</a:t>
            </a:r>
            <a:br>
              <a:rPr lang="nl-NL" sz="4000" b="1" dirty="0">
                <a:solidFill>
                  <a:schemeClr val="accent2"/>
                </a:solidFill>
                <a:latin typeface="Arial Rounded MT Bold"/>
              </a:rPr>
            </a:br>
            <a:r>
              <a:rPr kumimoji="0" lang="nl-NL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  <a:t>( kwaliteitspunt 8)</a:t>
            </a:r>
            <a:endParaRPr lang="nl-NL" dirty="0"/>
          </a:p>
        </p:txBody>
      </p:sp>
      <p:pic>
        <p:nvPicPr>
          <p:cNvPr id="4" name="Tijdelijke aanduiding voor inhoud 3">
            <a:extLst>
              <a:ext uri="{FF2B5EF4-FFF2-40B4-BE49-F238E27FC236}">
                <a16:creationId xmlns:a16="http://schemas.microsoft.com/office/drawing/2014/main" id="{7A9BBD02-7799-56AB-9410-B7E5F471AE2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8200" y="1538078"/>
            <a:ext cx="10414959" cy="4308206"/>
          </a:xfrm>
          <a:prstGeom prst="rect">
            <a:avLst/>
          </a:prstGeom>
        </p:spPr>
      </p:pic>
      <p:pic>
        <p:nvPicPr>
          <p:cNvPr id="6" name="Afbeelding 6" descr="A close up of a logo&#10;&#10;Description automatically generated">
            <a:extLst>
              <a:ext uri="{FF2B5EF4-FFF2-40B4-BE49-F238E27FC236}">
                <a16:creationId xmlns:a16="http://schemas.microsoft.com/office/drawing/2014/main" id="{AC183822-F416-E01F-D7C7-36B512C08C3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31234" y="5751355"/>
            <a:ext cx="1736677" cy="7306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090004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17003A4-94AA-5C54-6F18-194CDF8F9D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5297" y="365125"/>
            <a:ext cx="10638503" cy="1337853"/>
          </a:xfrm>
        </p:spPr>
        <p:txBody>
          <a:bodyPr>
            <a:normAutofit fontScale="90000"/>
          </a:bodyPr>
          <a:lstStyle/>
          <a:p>
            <a:pPr algn="ctr"/>
            <a:r>
              <a:rPr lang="nl-NL" sz="4000" b="1" dirty="0">
                <a:solidFill>
                  <a:schemeClr val="accent2"/>
                </a:solidFill>
                <a:latin typeface="Arial Rounded MT Bold"/>
              </a:rPr>
              <a:t>Stakeholders weten wat THHA wel en niet biedt</a:t>
            </a:r>
            <a:br>
              <a:rPr lang="nl-NL" sz="4000" b="1" dirty="0">
                <a:solidFill>
                  <a:schemeClr val="accent2"/>
                </a:solidFill>
                <a:latin typeface="Arial Rounded MT Bold"/>
              </a:rPr>
            </a:br>
            <a:r>
              <a:rPr kumimoji="0" lang="nl-NL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  <a:t>( kwaliteitspunt 8)</a:t>
            </a:r>
            <a:endParaRPr lang="nl-NL" dirty="0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73E88131-EB13-700C-61A7-DE5BF3EB7B4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 lnSpcReduction="10000"/>
          </a:bodyPr>
          <a:lstStyle/>
          <a:p>
            <a:r>
              <a:rPr lang="nl-NL" sz="2400" b="1" dirty="0">
                <a:solidFill>
                  <a:srgbClr val="7030A0"/>
                </a:solidFill>
                <a:latin typeface="Arial Rounded MT Bold"/>
              </a:rPr>
              <a:t>Voorlichting aan/contacten met: Meander, huisartsen, scholen</a:t>
            </a:r>
            <a:endParaRPr lang="nl-NL" sz="2400" b="1">
              <a:solidFill>
                <a:srgbClr val="7030A0"/>
              </a:solidFill>
              <a:latin typeface="Arial Rounded MT Bold"/>
              <a:cs typeface="Calibri"/>
            </a:endParaRPr>
          </a:p>
          <a:p>
            <a:endParaRPr lang="nl-NL" sz="2400" b="1" dirty="0">
              <a:solidFill>
                <a:srgbClr val="7030A0"/>
              </a:solidFill>
              <a:latin typeface="Arial Rounded MT Bold"/>
            </a:endParaRPr>
          </a:p>
          <a:p>
            <a:r>
              <a:rPr lang="nl-NL" sz="2400" b="1" dirty="0">
                <a:solidFill>
                  <a:srgbClr val="7030A0"/>
                </a:solidFill>
                <a:latin typeface="Arial Rounded MT Bold"/>
              </a:rPr>
              <a:t>Bijeenkomsten met vrijwilligers Meander</a:t>
            </a:r>
            <a:endParaRPr lang="nl-NL" sz="2400" b="1">
              <a:solidFill>
                <a:srgbClr val="7030A0"/>
              </a:solidFill>
              <a:latin typeface="Arial Rounded MT Bold"/>
              <a:cs typeface="Calibri"/>
            </a:endParaRPr>
          </a:p>
          <a:p>
            <a:endParaRPr lang="nl-NL" sz="2400" b="1" dirty="0">
              <a:solidFill>
                <a:srgbClr val="7030A0"/>
              </a:solidFill>
              <a:latin typeface="Arial Rounded MT Bold"/>
            </a:endParaRPr>
          </a:p>
          <a:p>
            <a:r>
              <a:rPr lang="nl-NL" sz="2400" b="1" dirty="0">
                <a:solidFill>
                  <a:srgbClr val="7030A0"/>
                </a:solidFill>
                <a:latin typeface="Arial Rounded MT Bold"/>
              </a:rPr>
              <a:t>Verhuur van vergaderruimten in het huis aan patiëntenverenigingen en aan organisaties gelieerd aan kanker</a:t>
            </a:r>
            <a:endParaRPr lang="nl-NL" sz="2400" b="1">
              <a:solidFill>
                <a:srgbClr val="7030A0"/>
              </a:solidFill>
              <a:latin typeface="Arial Rounded MT Bold"/>
              <a:cs typeface="Calibri"/>
            </a:endParaRPr>
          </a:p>
          <a:p>
            <a:endParaRPr lang="nl-NL" sz="2400" b="1" dirty="0">
              <a:solidFill>
                <a:srgbClr val="7030A0"/>
              </a:solidFill>
              <a:latin typeface="Arial Rounded MT Bold"/>
            </a:endParaRPr>
          </a:p>
          <a:p>
            <a:r>
              <a:rPr lang="nl-NL" sz="2400" b="1" dirty="0">
                <a:solidFill>
                  <a:srgbClr val="7030A0"/>
                </a:solidFill>
                <a:latin typeface="Arial Rounded MT Bold"/>
              </a:rPr>
              <a:t>Kwaliteitszorgplan op website IPSO</a:t>
            </a:r>
            <a:endParaRPr lang="nl-NL" sz="2400" b="1">
              <a:solidFill>
                <a:srgbClr val="7030A0"/>
              </a:solidFill>
              <a:latin typeface="Arial Rounded MT Bold"/>
              <a:cs typeface="Calibri"/>
            </a:endParaRPr>
          </a:p>
          <a:p>
            <a:endParaRPr lang="nl-NL" sz="2400" b="1" dirty="0">
              <a:solidFill>
                <a:srgbClr val="7030A0"/>
              </a:solidFill>
              <a:latin typeface="Arial Rounded MT Bold"/>
            </a:endParaRPr>
          </a:p>
          <a:p>
            <a:r>
              <a:rPr lang="nl-NL" sz="2400" b="1" dirty="0">
                <a:solidFill>
                  <a:srgbClr val="7030A0"/>
                </a:solidFill>
                <a:latin typeface="Arial Rounded MT Bold"/>
              </a:rPr>
              <a:t>Actuele stukken op website over THHA</a:t>
            </a:r>
            <a:endParaRPr lang="nl-NL" sz="2400" b="1" dirty="0">
              <a:solidFill>
                <a:srgbClr val="7030A0"/>
              </a:solidFill>
              <a:latin typeface="Arial Rounded MT Bold"/>
              <a:cs typeface="Calibri"/>
            </a:endParaRPr>
          </a:p>
          <a:p>
            <a:endParaRPr lang="nl-NL" dirty="0"/>
          </a:p>
        </p:txBody>
      </p:sp>
      <p:pic>
        <p:nvPicPr>
          <p:cNvPr id="6" name="Afbeelding 6" descr="A close up of a logo&#10;&#10;Description automatically generated">
            <a:extLst>
              <a:ext uri="{FF2B5EF4-FFF2-40B4-BE49-F238E27FC236}">
                <a16:creationId xmlns:a16="http://schemas.microsoft.com/office/drawing/2014/main" id="{97B759EB-0232-854A-69D0-8DA85A4BCEB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59989" y="5578827"/>
            <a:ext cx="1736677" cy="7306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161123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8BA6B4E-2BB8-3093-6180-B59E313A5B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nl-NL" sz="3600" b="1" dirty="0">
                <a:solidFill>
                  <a:schemeClr val="accent2"/>
                </a:solidFill>
                <a:latin typeface="Arial Rounded MT Bold"/>
              </a:rPr>
              <a:t>Omgaan met nieuwe kansen</a:t>
            </a:r>
            <a:br>
              <a:rPr lang="nl-NL" sz="3600" b="1" dirty="0">
                <a:solidFill>
                  <a:schemeClr val="accent2"/>
                </a:solidFill>
                <a:latin typeface="Arial Rounded MT Bold"/>
              </a:rPr>
            </a:br>
            <a:r>
              <a:rPr kumimoji="0" lang="nl-NL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  <a:t>( kwaliteitspunt 9)</a:t>
            </a:r>
            <a:endParaRPr lang="nl-NL" sz="1400" dirty="0"/>
          </a:p>
        </p:txBody>
      </p:sp>
      <p:pic>
        <p:nvPicPr>
          <p:cNvPr id="4" name="Tijdelijke aanduiding voor inhoud 3">
            <a:extLst>
              <a:ext uri="{FF2B5EF4-FFF2-40B4-BE49-F238E27FC236}">
                <a16:creationId xmlns:a16="http://schemas.microsoft.com/office/drawing/2014/main" id="{8E056B7C-6E92-A5BC-2247-2FE02D25808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8200" y="1480568"/>
            <a:ext cx="10515599" cy="4351338"/>
          </a:xfrm>
          <a:prstGeom prst="rect">
            <a:avLst/>
          </a:prstGeom>
        </p:spPr>
      </p:pic>
      <p:pic>
        <p:nvPicPr>
          <p:cNvPr id="6" name="Afbeelding 6" descr="A close up of a logo&#10;&#10;Description automatically generated">
            <a:extLst>
              <a:ext uri="{FF2B5EF4-FFF2-40B4-BE49-F238E27FC236}">
                <a16:creationId xmlns:a16="http://schemas.microsoft.com/office/drawing/2014/main" id="{9998FF28-F33E-77C0-1530-A7E7FD7E7F2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59989" y="5578827"/>
            <a:ext cx="1736677" cy="7306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059178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DBE580B-6E69-7E06-8760-23E6051CA5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nl-NL" sz="3600" b="1" dirty="0">
                <a:solidFill>
                  <a:schemeClr val="accent2"/>
                </a:solidFill>
                <a:latin typeface="Arial Rounded MT Bold"/>
              </a:rPr>
              <a:t>Omgaan met nieuwe kansen</a:t>
            </a:r>
            <a:br>
              <a:rPr lang="nl-NL" sz="3600" b="1" dirty="0">
                <a:solidFill>
                  <a:schemeClr val="accent2"/>
                </a:solidFill>
                <a:latin typeface="Arial Rounded MT Bold"/>
              </a:rPr>
            </a:br>
            <a:r>
              <a:rPr kumimoji="0" lang="nl-NL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  <a:t>( kwaliteitspunt 9)</a:t>
            </a:r>
            <a:endParaRPr lang="nl-NL" dirty="0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AD5151CE-49D5-B721-66D1-15897DEB9C3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3862508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nl-NL" sz="2400" b="1" dirty="0">
                <a:solidFill>
                  <a:srgbClr val="7030A0"/>
                </a:solidFill>
                <a:latin typeface="Arial Rounded MT Bold"/>
              </a:rPr>
              <a:t>We werken </a:t>
            </a:r>
            <a:r>
              <a:rPr lang="nl-NL" sz="2400" b="1" err="1">
                <a:solidFill>
                  <a:srgbClr val="7030A0"/>
                </a:solidFill>
                <a:latin typeface="Arial Rounded MT Bold"/>
              </a:rPr>
              <a:t>vraaggestuurd</a:t>
            </a:r>
            <a:endParaRPr lang="nl-NL" sz="2400" b="1">
              <a:solidFill>
                <a:srgbClr val="7030A0"/>
              </a:solidFill>
              <a:latin typeface="Arial Rounded MT Bold"/>
            </a:endParaRPr>
          </a:p>
          <a:p>
            <a:endParaRPr lang="nl-NL" sz="2400" b="1" dirty="0">
              <a:solidFill>
                <a:srgbClr val="7030A0"/>
              </a:solidFill>
              <a:latin typeface="Arial Rounded MT Bold"/>
            </a:endParaRPr>
          </a:p>
          <a:p>
            <a:r>
              <a:rPr lang="nl-NL" sz="2400" b="1" dirty="0">
                <a:solidFill>
                  <a:srgbClr val="7030A0"/>
                </a:solidFill>
                <a:latin typeface="Arial Rounded MT Bold"/>
              </a:rPr>
              <a:t>Coördinatoren maken een afweging</a:t>
            </a:r>
          </a:p>
          <a:p>
            <a:endParaRPr lang="nl-NL" sz="2400" b="1" dirty="0">
              <a:solidFill>
                <a:srgbClr val="7030A0"/>
              </a:solidFill>
              <a:latin typeface="Arial Rounded MT Bold"/>
            </a:endParaRPr>
          </a:p>
          <a:p>
            <a:r>
              <a:rPr lang="nl-NL" sz="2400" b="1" dirty="0">
                <a:solidFill>
                  <a:srgbClr val="7030A0"/>
                </a:solidFill>
                <a:latin typeface="Arial Rounded MT Bold"/>
              </a:rPr>
              <a:t>Bij een nieuwe activiteit worden stap 1 t/m/ 8 opnieuw doorlopen, inclusief het onder de aandacht brengen van de activiteit</a:t>
            </a:r>
          </a:p>
          <a:p>
            <a:endParaRPr lang="nl-NL" sz="2400" b="1" dirty="0">
              <a:solidFill>
                <a:srgbClr val="7030A0"/>
              </a:solidFill>
              <a:latin typeface="Arial Rounded MT Bold"/>
            </a:endParaRPr>
          </a:p>
          <a:p>
            <a:r>
              <a:rPr lang="nl-NL" sz="2400" b="1" dirty="0">
                <a:solidFill>
                  <a:srgbClr val="7030A0"/>
                </a:solidFill>
                <a:latin typeface="Arial Rounded MT Bold"/>
              </a:rPr>
              <a:t>Als de activiteit niet wordt uitgevoerd, wordt dat besluit gemotiveerd</a:t>
            </a:r>
          </a:p>
        </p:txBody>
      </p:sp>
      <p:pic>
        <p:nvPicPr>
          <p:cNvPr id="6" name="Afbeelding 6" descr="A close up of a logo&#10;&#10;Description automatically generated">
            <a:extLst>
              <a:ext uri="{FF2B5EF4-FFF2-40B4-BE49-F238E27FC236}">
                <a16:creationId xmlns:a16="http://schemas.microsoft.com/office/drawing/2014/main" id="{EF029A64-2AAB-E14F-8629-6F78B06322E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59989" y="5578827"/>
            <a:ext cx="1736677" cy="7306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470035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24272B3-8DEF-8D5B-E6F2-3C783D6C5B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nl-NL" sz="3600" b="1" dirty="0">
                <a:solidFill>
                  <a:schemeClr val="accent2"/>
                </a:solidFill>
                <a:latin typeface="Arial Rounded MT Bold"/>
              </a:rPr>
              <a:t>Missie en visie THHA</a:t>
            </a:r>
            <a:br>
              <a:rPr lang="nl-NL" sz="3600" b="1" dirty="0">
                <a:solidFill>
                  <a:schemeClr val="accent2"/>
                </a:solidFill>
                <a:latin typeface="Arial Rounded MT Bold"/>
              </a:rPr>
            </a:br>
            <a:r>
              <a:rPr lang="nl-NL" sz="1600" dirty="0"/>
              <a:t>(kwaliteitspunt 1)</a:t>
            </a:r>
            <a:endParaRPr lang="nl-NL" dirty="0"/>
          </a:p>
        </p:txBody>
      </p:sp>
      <p:pic>
        <p:nvPicPr>
          <p:cNvPr id="4" name="Tijdelijke aanduiding voor inhoud 3">
            <a:extLst>
              <a:ext uri="{FF2B5EF4-FFF2-40B4-BE49-F238E27FC236}">
                <a16:creationId xmlns:a16="http://schemas.microsoft.com/office/drawing/2014/main" id="{4634EC3D-6430-6803-A65E-620295EA41B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8200" y="1690689"/>
            <a:ext cx="10515600" cy="4617346"/>
          </a:xfrm>
          <a:prstGeom prst="rect">
            <a:avLst/>
          </a:prstGeom>
        </p:spPr>
      </p:pic>
      <p:pic>
        <p:nvPicPr>
          <p:cNvPr id="6" name="Afbeelding 6" descr="A close up of a logo&#10;&#10;Description automatically generated">
            <a:extLst>
              <a:ext uri="{FF2B5EF4-FFF2-40B4-BE49-F238E27FC236}">
                <a16:creationId xmlns:a16="http://schemas.microsoft.com/office/drawing/2014/main" id="{7AC37829-B81B-CA3F-5E2B-C29C9FCEA2B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59989" y="5578827"/>
            <a:ext cx="1736677" cy="7306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469594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26E9816-785B-5AA1-F800-C357D6E501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nl-NL" sz="3600" b="1" dirty="0">
                <a:solidFill>
                  <a:schemeClr val="accent2"/>
                </a:solidFill>
                <a:latin typeface="Arial Rounded MT Bold"/>
              </a:rPr>
              <a:t>Onze missie</a:t>
            </a:r>
            <a:br>
              <a:rPr lang="nl-NL" sz="3600" b="1" dirty="0">
                <a:solidFill>
                  <a:schemeClr val="accent2"/>
                </a:solidFill>
                <a:latin typeface="Arial Rounded MT Bold"/>
              </a:rPr>
            </a:br>
            <a:r>
              <a:rPr lang="nl-NL" sz="1600" dirty="0"/>
              <a:t>(kwaliteitspunt 1)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1D0E6B93-4A59-DD53-387B-274D3023AA8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00958" y="1825625"/>
            <a:ext cx="10252842" cy="4351338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 algn="r">
              <a:buNone/>
            </a:pPr>
            <a:endParaRPr lang="en-US">
              <a:solidFill>
                <a:srgbClr val="000000"/>
              </a:solidFill>
              <a:latin typeface="Calibri" panose="020F0502020204030204"/>
              <a:cs typeface="Calibri" panose="020F0502020204030204"/>
            </a:endParaRPr>
          </a:p>
          <a:p>
            <a:pPr marL="0" indent="0">
              <a:buNone/>
            </a:pPr>
            <a:r>
              <a:rPr lang="en-US" sz="2400" b="1" dirty="0">
                <a:solidFill>
                  <a:srgbClr val="7030A0"/>
                </a:solidFill>
                <a:latin typeface="Arial Rounded MT Bold"/>
              </a:rPr>
              <a:t>Het Toon Hermans Huis Amersfoort </a:t>
            </a:r>
            <a:r>
              <a:rPr lang="en-US" sz="2400" b="1" err="1">
                <a:solidFill>
                  <a:srgbClr val="7030A0"/>
                </a:solidFill>
                <a:latin typeface="Arial Rounded MT Bold"/>
              </a:rPr>
              <a:t>biedt</a:t>
            </a:r>
            <a:r>
              <a:rPr lang="en-US" sz="2400" b="1" dirty="0">
                <a:solidFill>
                  <a:srgbClr val="7030A0"/>
                </a:solidFill>
                <a:latin typeface="Arial Rounded MT Bold"/>
              </a:rPr>
              <a:t> psycho-</a:t>
            </a:r>
            <a:r>
              <a:rPr lang="en-US" sz="2400" b="1" err="1">
                <a:solidFill>
                  <a:srgbClr val="7030A0"/>
                </a:solidFill>
                <a:latin typeface="Arial Rounded MT Bold"/>
              </a:rPr>
              <a:t>oncologische</a:t>
            </a:r>
            <a:r>
              <a:rPr lang="en-US" sz="2400" b="1" dirty="0">
                <a:solidFill>
                  <a:srgbClr val="7030A0"/>
                </a:solidFill>
                <a:latin typeface="Arial Rounded MT Bold"/>
              </a:rPr>
              <a:t> </a:t>
            </a:r>
            <a:r>
              <a:rPr lang="en-US" sz="2400" b="1" err="1">
                <a:solidFill>
                  <a:srgbClr val="7030A0"/>
                </a:solidFill>
                <a:latin typeface="Arial Rounded MT Bold"/>
              </a:rPr>
              <a:t>ondersteuning</a:t>
            </a:r>
            <a:r>
              <a:rPr lang="en-US" sz="2400" b="1" dirty="0">
                <a:solidFill>
                  <a:srgbClr val="7030A0"/>
                </a:solidFill>
                <a:latin typeface="Arial Rounded MT Bold"/>
              </a:rPr>
              <a:t> </a:t>
            </a:r>
            <a:r>
              <a:rPr lang="en-US" sz="2400" b="1" err="1">
                <a:solidFill>
                  <a:srgbClr val="7030A0"/>
                </a:solidFill>
                <a:latin typeface="Arial Rounded MT Bold"/>
              </a:rPr>
              <a:t>aan</a:t>
            </a:r>
            <a:r>
              <a:rPr lang="en-US" sz="2400" b="1" dirty="0">
                <a:solidFill>
                  <a:srgbClr val="7030A0"/>
                </a:solidFill>
                <a:latin typeface="Arial Rounded MT Bold"/>
              </a:rPr>
              <a:t> </a:t>
            </a:r>
            <a:r>
              <a:rPr lang="en-US" sz="2400" b="1" err="1">
                <a:solidFill>
                  <a:srgbClr val="7030A0"/>
                </a:solidFill>
                <a:latin typeface="Arial Rounded MT Bold"/>
              </a:rPr>
              <a:t>mensen</a:t>
            </a:r>
            <a:r>
              <a:rPr lang="en-US" sz="2400" b="1" dirty="0">
                <a:solidFill>
                  <a:srgbClr val="7030A0"/>
                </a:solidFill>
                <a:latin typeface="Arial Rounded MT Bold"/>
              </a:rPr>
              <a:t> met </a:t>
            </a:r>
            <a:r>
              <a:rPr lang="en-US" sz="2400" b="1" err="1">
                <a:solidFill>
                  <a:srgbClr val="7030A0"/>
                </a:solidFill>
                <a:latin typeface="Arial Rounded MT Bold"/>
              </a:rPr>
              <a:t>kanker</a:t>
            </a:r>
            <a:r>
              <a:rPr lang="en-US" sz="2400" b="1" dirty="0">
                <a:solidFill>
                  <a:srgbClr val="7030A0"/>
                </a:solidFill>
                <a:latin typeface="Arial Rounded MT Bold"/>
              </a:rPr>
              <a:t> </a:t>
            </a:r>
            <a:r>
              <a:rPr lang="en-US" sz="2400" b="1" err="1">
                <a:solidFill>
                  <a:srgbClr val="7030A0"/>
                </a:solidFill>
                <a:latin typeface="Arial Rounded MT Bold"/>
              </a:rPr>
              <a:t>en</a:t>
            </a:r>
            <a:r>
              <a:rPr lang="en-US" sz="2400" b="1" dirty="0">
                <a:solidFill>
                  <a:srgbClr val="7030A0"/>
                </a:solidFill>
                <a:latin typeface="Arial Rounded MT Bold"/>
              </a:rPr>
              <a:t> </a:t>
            </a:r>
            <a:r>
              <a:rPr lang="en-US" sz="2400" b="1" err="1">
                <a:solidFill>
                  <a:srgbClr val="7030A0"/>
                </a:solidFill>
                <a:latin typeface="Arial Rounded MT Bold"/>
              </a:rPr>
              <a:t>hun</a:t>
            </a:r>
            <a:r>
              <a:rPr lang="en-US" sz="2400" b="1" dirty="0">
                <a:solidFill>
                  <a:srgbClr val="7030A0"/>
                </a:solidFill>
                <a:latin typeface="Arial Rounded MT Bold"/>
              </a:rPr>
              <a:t> </a:t>
            </a:r>
            <a:r>
              <a:rPr lang="en-US" sz="2400" b="1" err="1">
                <a:solidFill>
                  <a:srgbClr val="7030A0"/>
                </a:solidFill>
                <a:latin typeface="Arial Rounded MT Bold"/>
              </a:rPr>
              <a:t>naasten</a:t>
            </a:r>
            <a:r>
              <a:rPr lang="en-US" sz="2400" b="1" dirty="0">
                <a:solidFill>
                  <a:srgbClr val="7030A0"/>
                </a:solidFill>
                <a:latin typeface="Arial Rounded MT Bold"/>
              </a:rPr>
              <a:t> </a:t>
            </a:r>
            <a:r>
              <a:rPr lang="en-US" sz="2400" b="1" err="1">
                <a:solidFill>
                  <a:srgbClr val="7030A0"/>
                </a:solidFill>
                <a:latin typeface="Arial Rounded MT Bold"/>
              </a:rPr>
              <a:t>en</a:t>
            </a:r>
            <a:r>
              <a:rPr lang="en-US" sz="2400" b="1" dirty="0">
                <a:solidFill>
                  <a:srgbClr val="7030A0"/>
                </a:solidFill>
                <a:latin typeface="Arial Rounded MT Bold"/>
              </a:rPr>
              <a:t> </a:t>
            </a:r>
            <a:r>
              <a:rPr lang="en-US" sz="2400" b="1" err="1">
                <a:solidFill>
                  <a:srgbClr val="7030A0"/>
                </a:solidFill>
                <a:latin typeface="Arial Rounded MT Bold"/>
              </a:rPr>
              <a:t>nabestaanden</a:t>
            </a:r>
            <a:r>
              <a:rPr lang="en-US" sz="2400" b="1" dirty="0">
                <a:solidFill>
                  <a:srgbClr val="7030A0"/>
                </a:solidFill>
                <a:latin typeface="Arial Rounded MT Bold"/>
              </a:rPr>
              <a:t>. Dit </a:t>
            </a:r>
            <a:r>
              <a:rPr lang="en-US" sz="2400" b="1" err="1">
                <a:solidFill>
                  <a:srgbClr val="7030A0"/>
                </a:solidFill>
                <a:latin typeface="Arial Rounded MT Bold"/>
              </a:rPr>
              <a:t>doen</a:t>
            </a:r>
            <a:r>
              <a:rPr lang="en-US" sz="2400" b="1" dirty="0">
                <a:solidFill>
                  <a:srgbClr val="7030A0"/>
                </a:solidFill>
                <a:latin typeface="Arial Rounded MT Bold"/>
              </a:rPr>
              <a:t> </a:t>
            </a:r>
            <a:r>
              <a:rPr lang="en-US" sz="2400" b="1" err="1">
                <a:solidFill>
                  <a:srgbClr val="7030A0"/>
                </a:solidFill>
                <a:latin typeface="Arial Rounded MT Bold"/>
              </a:rPr>
              <a:t>wij</a:t>
            </a:r>
            <a:r>
              <a:rPr lang="en-US" sz="2400" b="1" dirty="0">
                <a:solidFill>
                  <a:srgbClr val="7030A0"/>
                </a:solidFill>
                <a:latin typeface="Arial Rounded MT Bold"/>
              </a:rPr>
              <a:t> </a:t>
            </a:r>
            <a:r>
              <a:rPr lang="en-US" sz="2400" b="1" err="1">
                <a:solidFill>
                  <a:srgbClr val="7030A0"/>
                </a:solidFill>
                <a:latin typeface="Arial Rounded MT Bold"/>
              </a:rPr>
              <a:t>als</a:t>
            </a:r>
            <a:r>
              <a:rPr lang="en-US" sz="2400" b="1" dirty="0">
                <a:solidFill>
                  <a:srgbClr val="7030A0"/>
                </a:solidFill>
                <a:latin typeface="Arial Rounded MT Bold"/>
              </a:rPr>
              <a:t> </a:t>
            </a:r>
            <a:r>
              <a:rPr lang="en-US" sz="2400" b="1" err="1">
                <a:solidFill>
                  <a:srgbClr val="7030A0"/>
                </a:solidFill>
                <a:latin typeface="Arial Rounded MT Bold"/>
              </a:rPr>
              <a:t>schakel</a:t>
            </a:r>
            <a:r>
              <a:rPr lang="en-US" sz="2400" b="1" dirty="0">
                <a:solidFill>
                  <a:srgbClr val="7030A0"/>
                </a:solidFill>
                <a:latin typeface="Arial Rounded MT Bold"/>
              </a:rPr>
              <a:t> in de </a:t>
            </a:r>
            <a:r>
              <a:rPr lang="en-US" sz="2400" b="1" err="1">
                <a:solidFill>
                  <a:srgbClr val="7030A0"/>
                </a:solidFill>
                <a:latin typeface="Arial Rounded MT Bold"/>
              </a:rPr>
              <a:t>oncologische</a:t>
            </a:r>
            <a:r>
              <a:rPr lang="en-US" sz="2400" b="1" dirty="0">
                <a:solidFill>
                  <a:srgbClr val="7030A0"/>
                </a:solidFill>
                <a:latin typeface="Arial Rounded MT Bold"/>
              </a:rPr>
              <a:t> </a:t>
            </a:r>
            <a:r>
              <a:rPr lang="en-US" sz="2400" b="1" err="1">
                <a:solidFill>
                  <a:srgbClr val="7030A0"/>
                </a:solidFill>
                <a:latin typeface="Arial Rounded MT Bold"/>
              </a:rPr>
              <a:t>zorgketen</a:t>
            </a:r>
            <a:r>
              <a:rPr lang="en-US" sz="2400" b="1" dirty="0">
                <a:solidFill>
                  <a:srgbClr val="7030A0"/>
                </a:solidFill>
                <a:latin typeface="Arial Rounded MT Bold"/>
              </a:rPr>
              <a:t> </a:t>
            </a:r>
            <a:r>
              <a:rPr lang="en-US" sz="2400" b="1" err="1">
                <a:solidFill>
                  <a:srgbClr val="7030A0"/>
                </a:solidFill>
                <a:latin typeface="Arial Rounded MT Bold"/>
              </a:rPr>
              <a:t>en</a:t>
            </a:r>
            <a:r>
              <a:rPr lang="en-US" sz="2400" b="1" dirty="0">
                <a:solidFill>
                  <a:srgbClr val="7030A0"/>
                </a:solidFill>
                <a:latin typeface="Arial Rounded MT Bold"/>
              </a:rPr>
              <a:t> in </a:t>
            </a:r>
            <a:r>
              <a:rPr lang="en-US" sz="2400" b="1" err="1">
                <a:solidFill>
                  <a:srgbClr val="7030A0"/>
                </a:solidFill>
                <a:latin typeface="Arial Rounded MT Bold"/>
              </a:rPr>
              <a:t>aanvulling</a:t>
            </a:r>
            <a:r>
              <a:rPr lang="en-US" sz="2400" b="1" dirty="0">
                <a:solidFill>
                  <a:srgbClr val="7030A0"/>
                </a:solidFill>
                <a:latin typeface="Arial Rounded MT Bold"/>
              </a:rPr>
              <a:t> op de </a:t>
            </a:r>
            <a:r>
              <a:rPr lang="en-US" sz="2400" b="1" err="1">
                <a:solidFill>
                  <a:srgbClr val="7030A0"/>
                </a:solidFill>
                <a:latin typeface="Arial Rounded MT Bold"/>
              </a:rPr>
              <a:t>medische</a:t>
            </a:r>
            <a:r>
              <a:rPr lang="en-US" sz="2400" b="1" dirty="0">
                <a:solidFill>
                  <a:srgbClr val="7030A0"/>
                </a:solidFill>
                <a:latin typeface="Arial Rounded MT Bold"/>
              </a:rPr>
              <a:t> </a:t>
            </a:r>
            <a:r>
              <a:rPr lang="en-US" sz="2400" b="1" err="1">
                <a:solidFill>
                  <a:srgbClr val="7030A0"/>
                </a:solidFill>
                <a:latin typeface="Arial Rounded MT Bold"/>
              </a:rPr>
              <a:t>zorg</a:t>
            </a:r>
            <a:r>
              <a:rPr lang="en-US" sz="2400" b="1" dirty="0">
                <a:solidFill>
                  <a:srgbClr val="7030A0"/>
                </a:solidFill>
                <a:latin typeface="Arial Rounded MT Bold"/>
              </a:rPr>
              <a:t> in </a:t>
            </a:r>
            <a:r>
              <a:rPr lang="en-US" sz="2400" b="1" err="1">
                <a:solidFill>
                  <a:srgbClr val="7030A0"/>
                </a:solidFill>
                <a:latin typeface="Arial Rounded MT Bold"/>
              </a:rPr>
              <a:t>een</a:t>
            </a:r>
            <a:r>
              <a:rPr lang="en-US" sz="2400" b="1" dirty="0">
                <a:solidFill>
                  <a:srgbClr val="7030A0"/>
                </a:solidFill>
                <a:latin typeface="Arial Rounded MT Bold"/>
              </a:rPr>
              <a:t> </a:t>
            </a:r>
            <a:r>
              <a:rPr lang="en-US" sz="2400" b="1" err="1">
                <a:solidFill>
                  <a:srgbClr val="7030A0"/>
                </a:solidFill>
                <a:latin typeface="Arial Rounded MT Bold"/>
              </a:rPr>
              <a:t>warme</a:t>
            </a:r>
            <a:r>
              <a:rPr lang="en-US" sz="2400" b="1" dirty="0">
                <a:solidFill>
                  <a:srgbClr val="7030A0"/>
                </a:solidFill>
                <a:latin typeface="Arial Rounded MT Bold"/>
              </a:rPr>
              <a:t>, </a:t>
            </a:r>
            <a:r>
              <a:rPr lang="en-US" sz="2400" b="1" err="1">
                <a:solidFill>
                  <a:srgbClr val="7030A0"/>
                </a:solidFill>
                <a:latin typeface="Arial Rounded MT Bold"/>
              </a:rPr>
              <a:t>huiselijke</a:t>
            </a:r>
            <a:r>
              <a:rPr lang="en-US" sz="2400" b="1" dirty="0">
                <a:solidFill>
                  <a:srgbClr val="7030A0"/>
                </a:solidFill>
                <a:latin typeface="Arial Rounded MT Bold"/>
              </a:rPr>
              <a:t> </a:t>
            </a:r>
            <a:r>
              <a:rPr lang="en-US" sz="2400" b="1" err="1">
                <a:solidFill>
                  <a:srgbClr val="7030A0"/>
                </a:solidFill>
                <a:latin typeface="Arial Rounded MT Bold"/>
              </a:rPr>
              <a:t>sfeer</a:t>
            </a:r>
            <a:r>
              <a:rPr lang="en-US" sz="2400" b="1" dirty="0">
                <a:solidFill>
                  <a:srgbClr val="7030A0"/>
                </a:solidFill>
                <a:latin typeface="Arial Rounded MT Bold"/>
              </a:rPr>
              <a:t>. </a:t>
            </a:r>
            <a:r>
              <a:rPr lang="en-US" sz="2400" b="1" err="1">
                <a:solidFill>
                  <a:srgbClr val="7030A0"/>
                </a:solidFill>
                <a:latin typeface="Arial Rounded MT Bold"/>
              </a:rPr>
              <a:t>Vanzelfsprekend</a:t>
            </a:r>
            <a:r>
              <a:rPr lang="en-US" sz="2400" b="1" dirty="0">
                <a:solidFill>
                  <a:srgbClr val="7030A0"/>
                </a:solidFill>
                <a:latin typeface="Arial Rounded MT Bold"/>
              </a:rPr>
              <a:t> </a:t>
            </a:r>
            <a:r>
              <a:rPr lang="en-US" sz="2400" b="1" err="1">
                <a:solidFill>
                  <a:srgbClr val="7030A0"/>
                </a:solidFill>
                <a:latin typeface="Arial Rounded MT Bold"/>
              </a:rPr>
              <a:t>wordt</a:t>
            </a:r>
            <a:r>
              <a:rPr lang="en-US" sz="2400" b="1" dirty="0">
                <a:solidFill>
                  <a:srgbClr val="7030A0"/>
                </a:solidFill>
                <a:latin typeface="Arial Rounded MT Bold"/>
              </a:rPr>
              <a:t> </a:t>
            </a:r>
            <a:r>
              <a:rPr lang="en-US" sz="2400" b="1" err="1">
                <a:solidFill>
                  <a:srgbClr val="7030A0"/>
                </a:solidFill>
                <a:latin typeface="Arial Rounded MT Bold"/>
              </a:rPr>
              <a:t>vertrouwelijkheid</a:t>
            </a:r>
            <a:r>
              <a:rPr lang="en-US" sz="2400" b="1" dirty="0">
                <a:solidFill>
                  <a:srgbClr val="7030A0"/>
                </a:solidFill>
                <a:latin typeface="Arial Rounded MT Bold"/>
              </a:rPr>
              <a:t> </a:t>
            </a:r>
            <a:r>
              <a:rPr lang="en-US" sz="2400" b="1" err="1">
                <a:solidFill>
                  <a:srgbClr val="7030A0"/>
                </a:solidFill>
                <a:latin typeface="Arial Rounded MT Bold"/>
              </a:rPr>
              <a:t>daarbij</a:t>
            </a:r>
            <a:r>
              <a:rPr lang="en-US" sz="2400" b="1" dirty="0">
                <a:solidFill>
                  <a:srgbClr val="7030A0"/>
                </a:solidFill>
                <a:latin typeface="Arial Rounded MT Bold"/>
              </a:rPr>
              <a:t> </a:t>
            </a:r>
            <a:r>
              <a:rPr lang="en-US" sz="2400" b="1" err="1">
                <a:solidFill>
                  <a:srgbClr val="7030A0"/>
                </a:solidFill>
                <a:latin typeface="Arial Rounded MT Bold"/>
              </a:rPr>
              <a:t>gewaarborgd</a:t>
            </a:r>
            <a:r>
              <a:rPr lang="en-US" sz="2400" b="1" dirty="0">
                <a:solidFill>
                  <a:srgbClr val="7030A0"/>
                </a:solidFill>
                <a:latin typeface="Arial Rounded MT Bold"/>
              </a:rPr>
              <a:t>.</a:t>
            </a:r>
            <a:endParaRPr lang="en-US"/>
          </a:p>
          <a:p>
            <a:pPr marL="0" indent="0">
              <a:buNone/>
            </a:pPr>
            <a:endParaRPr lang="en-US" sz="2400" b="1" kern="1200" dirty="0">
              <a:solidFill>
                <a:srgbClr val="7030A0"/>
              </a:solidFill>
              <a:latin typeface="Arial Rounded MT Bold"/>
            </a:endParaRPr>
          </a:p>
          <a:p>
            <a:pPr marL="0" indent="0">
              <a:buNone/>
            </a:pPr>
            <a:r>
              <a:rPr lang="en-US" sz="2400" b="1" err="1">
                <a:solidFill>
                  <a:srgbClr val="7030A0"/>
                </a:solidFill>
                <a:latin typeface="Arial Rounded MT Bold"/>
              </a:rPr>
              <a:t>Onze</a:t>
            </a:r>
            <a:r>
              <a:rPr lang="en-US" sz="2400" b="1" dirty="0">
                <a:solidFill>
                  <a:srgbClr val="7030A0"/>
                </a:solidFill>
                <a:latin typeface="Arial Rounded MT Bold"/>
              </a:rPr>
              <a:t> </a:t>
            </a:r>
            <a:r>
              <a:rPr lang="en-US" sz="2400" b="1" err="1">
                <a:solidFill>
                  <a:srgbClr val="7030A0"/>
                </a:solidFill>
                <a:latin typeface="Arial Rounded MT Bold"/>
              </a:rPr>
              <a:t>kernwaarden</a:t>
            </a:r>
            <a:r>
              <a:rPr lang="en-US" sz="2400" b="1" dirty="0">
                <a:solidFill>
                  <a:srgbClr val="7030A0"/>
                </a:solidFill>
                <a:latin typeface="Arial Rounded MT Bold"/>
              </a:rPr>
              <a:t> </a:t>
            </a:r>
            <a:r>
              <a:rPr lang="en-US" sz="2400" b="1" err="1">
                <a:solidFill>
                  <a:srgbClr val="7030A0"/>
                </a:solidFill>
                <a:latin typeface="Arial Rounded MT Bold"/>
              </a:rPr>
              <a:t>daarbij</a:t>
            </a:r>
            <a:r>
              <a:rPr lang="en-US" sz="2400" b="1" dirty="0">
                <a:solidFill>
                  <a:srgbClr val="7030A0"/>
                </a:solidFill>
                <a:latin typeface="Arial Rounded MT Bold"/>
              </a:rPr>
              <a:t> </a:t>
            </a:r>
            <a:r>
              <a:rPr lang="en-US" sz="2400" b="1" err="1">
                <a:solidFill>
                  <a:srgbClr val="7030A0"/>
                </a:solidFill>
                <a:latin typeface="Arial Rounded MT Bold"/>
              </a:rPr>
              <a:t>zijn</a:t>
            </a:r>
            <a:r>
              <a:rPr lang="en-US" sz="2400" b="1" dirty="0">
                <a:solidFill>
                  <a:srgbClr val="7030A0"/>
                </a:solidFill>
                <a:latin typeface="Arial Rounded MT Bold"/>
              </a:rPr>
              <a:t>: </a:t>
            </a:r>
            <a:r>
              <a:rPr lang="en-US" sz="2400" b="1" err="1">
                <a:solidFill>
                  <a:srgbClr val="7030A0"/>
                </a:solidFill>
                <a:latin typeface="Arial Rounded MT Bold"/>
              </a:rPr>
              <a:t>gastvrij</a:t>
            </a:r>
            <a:r>
              <a:rPr lang="en-US" sz="2400" b="1" dirty="0">
                <a:solidFill>
                  <a:srgbClr val="7030A0"/>
                </a:solidFill>
                <a:latin typeface="Arial Rounded MT Bold"/>
              </a:rPr>
              <a:t>, </a:t>
            </a:r>
            <a:r>
              <a:rPr lang="en-US" sz="2400" b="1" err="1">
                <a:solidFill>
                  <a:srgbClr val="7030A0"/>
                </a:solidFill>
                <a:latin typeface="Arial Rounded MT Bold"/>
              </a:rPr>
              <a:t>persoonlijk</a:t>
            </a:r>
            <a:r>
              <a:rPr lang="en-US" sz="2400" b="1" dirty="0">
                <a:solidFill>
                  <a:srgbClr val="7030A0"/>
                </a:solidFill>
                <a:latin typeface="Arial Rounded MT Bold"/>
              </a:rPr>
              <a:t>, </a:t>
            </a:r>
            <a:r>
              <a:rPr lang="en-US" sz="2400" b="1" err="1">
                <a:solidFill>
                  <a:srgbClr val="7030A0"/>
                </a:solidFill>
                <a:latin typeface="Arial Rounded MT Bold"/>
              </a:rPr>
              <a:t>empathisch</a:t>
            </a:r>
            <a:endParaRPr lang="nl-NL" sz="2400" b="1">
              <a:solidFill>
                <a:srgbClr val="7030A0"/>
              </a:solidFill>
              <a:latin typeface="Arial Rounded MT Bold"/>
            </a:endParaRPr>
          </a:p>
        </p:txBody>
      </p:sp>
      <p:pic>
        <p:nvPicPr>
          <p:cNvPr id="6" name="Afbeelding 6" descr="A close up of a logo&#10;&#10;Description automatically generated">
            <a:extLst>
              <a:ext uri="{FF2B5EF4-FFF2-40B4-BE49-F238E27FC236}">
                <a16:creationId xmlns:a16="http://schemas.microsoft.com/office/drawing/2014/main" id="{68EB748A-F72C-CB91-BAD9-9FC82AF330F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59989" y="5578827"/>
            <a:ext cx="1736677" cy="7306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824913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1D54BDD-6A36-694B-62D1-E6E22D43EE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nl-NL" sz="3600" b="1" dirty="0">
                <a:solidFill>
                  <a:schemeClr val="accent2"/>
                </a:solidFill>
                <a:latin typeface="Arial Rounded MT Bold"/>
              </a:rPr>
              <a:t>Onze visie</a:t>
            </a:r>
            <a:br>
              <a:rPr lang="nl-NL" sz="3600" b="1" dirty="0">
                <a:solidFill>
                  <a:schemeClr val="accent2"/>
                </a:solidFill>
                <a:latin typeface="Arial Rounded MT Bold"/>
              </a:rPr>
            </a:br>
            <a:r>
              <a:rPr lang="nl-NL" sz="1600" dirty="0"/>
              <a:t>(kwaliteitspunt 1)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264D7A60-57AA-3642-5C3A-0A20049CD88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1544" y="1825625"/>
            <a:ext cx="9845567" cy="4351338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en-US" sz="2400" b="1" dirty="0" err="1">
                <a:solidFill>
                  <a:srgbClr val="7030A0"/>
                </a:solidFill>
                <a:latin typeface="Arial Rounded MT Bold"/>
              </a:rPr>
              <a:t>Kanker</a:t>
            </a:r>
            <a:r>
              <a:rPr lang="en-US" sz="2400" b="1" dirty="0">
                <a:solidFill>
                  <a:srgbClr val="7030A0"/>
                </a:solidFill>
                <a:latin typeface="Arial Rounded MT Bold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Arial Rounded MT Bold"/>
              </a:rPr>
              <a:t>zet</a:t>
            </a:r>
            <a:r>
              <a:rPr lang="en-US" sz="2400" b="1" dirty="0">
                <a:solidFill>
                  <a:srgbClr val="7030A0"/>
                </a:solidFill>
                <a:latin typeface="Arial Rounded MT Bold"/>
              </a:rPr>
              <a:t> je </a:t>
            </a:r>
            <a:r>
              <a:rPr lang="en-US" sz="2400" b="1" dirty="0" err="1">
                <a:solidFill>
                  <a:srgbClr val="7030A0"/>
                </a:solidFill>
                <a:latin typeface="Arial Rounded MT Bold"/>
              </a:rPr>
              <a:t>leven</a:t>
            </a:r>
            <a:r>
              <a:rPr lang="en-US" sz="2400" b="1" dirty="0">
                <a:solidFill>
                  <a:srgbClr val="7030A0"/>
                </a:solidFill>
                <a:latin typeface="Arial Rounded MT Bold"/>
              </a:rPr>
              <a:t> op </a:t>
            </a:r>
            <a:r>
              <a:rPr lang="en-US" sz="2400" b="1" dirty="0" err="1">
                <a:solidFill>
                  <a:srgbClr val="7030A0"/>
                </a:solidFill>
                <a:latin typeface="Arial Rounded MT Bold"/>
              </a:rPr>
              <a:t>zijn</a:t>
            </a:r>
            <a:r>
              <a:rPr lang="en-US" sz="2400" b="1" dirty="0">
                <a:solidFill>
                  <a:srgbClr val="7030A0"/>
                </a:solidFill>
                <a:latin typeface="Arial Rounded MT Bold"/>
              </a:rPr>
              <a:t> kop. </a:t>
            </a:r>
            <a:r>
              <a:rPr lang="en-US" sz="2400" b="1" dirty="0" err="1">
                <a:solidFill>
                  <a:srgbClr val="7030A0"/>
                </a:solidFill>
                <a:latin typeface="Arial Rounded MT Bold"/>
              </a:rPr>
              <a:t>Niet</a:t>
            </a:r>
            <a:r>
              <a:rPr lang="en-US" sz="2400" b="1" dirty="0">
                <a:solidFill>
                  <a:srgbClr val="7030A0"/>
                </a:solidFill>
                <a:latin typeface="Arial Rounded MT Bold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Arial Rounded MT Bold"/>
              </a:rPr>
              <a:t>alleen</a:t>
            </a:r>
            <a:r>
              <a:rPr lang="en-US" sz="2400" b="1" dirty="0">
                <a:solidFill>
                  <a:srgbClr val="7030A0"/>
                </a:solidFill>
                <a:latin typeface="Arial Rounded MT Bold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Arial Rounded MT Bold"/>
              </a:rPr>
              <a:t>als</a:t>
            </a:r>
            <a:r>
              <a:rPr lang="en-US" sz="2400" b="1" dirty="0">
                <a:solidFill>
                  <a:srgbClr val="7030A0"/>
                </a:solidFill>
                <a:latin typeface="Arial Rounded MT Bold"/>
              </a:rPr>
              <a:t> je </a:t>
            </a:r>
            <a:r>
              <a:rPr lang="en-US" sz="2400" b="1" dirty="0" err="1">
                <a:solidFill>
                  <a:srgbClr val="7030A0"/>
                </a:solidFill>
                <a:latin typeface="Arial Rounded MT Bold"/>
              </a:rPr>
              <a:t>zelf</a:t>
            </a:r>
            <a:r>
              <a:rPr lang="en-US" sz="2400" b="1" dirty="0">
                <a:solidFill>
                  <a:srgbClr val="7030A0"/>
                </a:solidFill>
                <a:latin typeface="Arial Rounded MT Bold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Arial Rounded MT Bold"/>
              </a:rPr>
              <a:t>ziek</a:t>
            </a:r>
            <a:r>
              <a:rPr lang="en-US" sz="2400" b="1" dirty="0">
                <a:solidFill>
                  <a:srgbClr val="7030A0"/>
                </a:solidFill>
                <a:latin typeface="Arial Rounded MT Bold"/>
              </a:rPr>
              <a:t> bent (</a:t>
            </a:r>
            <a:r>
              <a:rPr lang="en-US" sz="2400" b="1" dirty="0" err="1">
                <a:solidFill>
                  <a:srgbClr val="7030A0"/>
                </a:solidFill>
                <a:latin typeface="Arial Rounded MT Bold"/>
              </a:rPr>
              <a:t>geweest</a:t>
            </a:r>
            <a:r>
              <a:rPr lang="en-US" sz="2400" b="1" dirty="0">
                <a:solidFill>
                  <a:srgbClr val="7030A0"/>
                </a:solidFill>
                <a:latin typeface="Arial Rounded MT Bold"/>
              </a:rPr>
              <a:t>), maar </a:t>
            </a:r>
            <a:r>
              <a:rPr lang="en-US" sz="2400" b="1" dirty="0" err="1">
                <a:solidFill>
                  <a:srgbClr val="7030A0"/>
                </a:solidFill>
                <a:latin typeface="Arial Rounded MT Bold"/>
              </a:rPr>
              <a:t>ook</a:t>
            </a:r>
            <a:r>
              <a:rPr lang="en-US" sz="2400" b="1" dirty="0">
                <a:solidFill>
                  <a:srgbClr val="7030A0"/>
                </a:solidFill>
                <a:latin typeface="Arial Rounded MT Bold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Arial Rounded MT Bold"/>
              </a:rPr>
              <a:t>als</a:t>
            </a:r>
            <a:r>
              <a:rPr lang="en-US" sz="2400" b="1" dirty="0">
                <a:solidFill>
                  <a:srgbClr val="7030A0"/>
                </a:solidFill>
                <a:latin typeface="Arial Rounded MT Bold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Arial Rounded MT Bold"/>
              </a:rPr>
              <a:t>een</a:t>
            </a:r>
            <a:r>
              <a:rPr lang="en-US" sz="2400" b="1" dirty="0">
                <a:solidFill>
                  <a:srgbClr val="7030A0"/>
                </a:solidFill>
                <a:latin typeface="Arial Rounded MT Bold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Arial Rounded MT Bold"/>
              </a:rPr>
              <a:t>dierbare</a:t>
            </a:r>
            <a:r>
              <a:rPr lang="en-US" sz="2400" b="1" dirty="0">
                <a:solidFill>
                  <a:srgbClr val="7030A0"/>
                </a:solidFill>
                <a:latin typeface="Arial Rounded MT Bold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Arial Rounded MT Bold"/>
              </a:rPr>
              <a:t>kanker</a:t>
            </a:r>
            <a:r>
              <a:rPr lang="en-US" sz="2400" b="1" dirty="0">
                <a:solidFill>
                  <a:srgbClr val="7030A0"/>
                </a:solidFill>
                <a:latin typeface="Arial Rounded MT Bold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Arial Rounded MT Bold"/>
              </a:rPr>
              <a:t>heeft</a:t>
            </a:r>
            <a:r>
              <a:rPr lang="en-US" sz="2400" b="1" dirty="0">
                <a:solidFill>
                  <a:srgbClr val="7030A0"/>
                </a:solidFill>
                <a:latin typeface="Arial Rounded MT Bold"/>
              </a:rPr>
              <a:t> (</a:t>
            </a:r>
            <a:r>
              <a:rPr lang="en-US" sz="2400" b="1" dirty="0" err="1">
                <a:solidFill>
                  <a:srgbClr val="7030A0"/>
                </a:solidFill>
                <a:latin typeface="Arial Rounded MT Bold"/>
              </a:rPr>
              <a:t>gehad</a:t>
            </a:r>
            <a:r>
              <a:rPr lang="en-US" sz="2400" b="1" dirty="0">
                <a:solidFill>
                  <a:srgbClr val="7030A0"/>
                </a:solidFill>
                <a:latin typeface="Arial Rounded MT Bold"/>
              </a:rPr>
              <a:t>) of </a:t>
            </a:r>
            <a:r>
              <a:rPr lang="en-US" sz="2400" b="1" dirty="0" err="1">
                <a:solidFill>
                  <a:srgbClr val="7030A0"/>
                </a:solidFill>
                <a:latin typeface="Arial Rounded MT Bold"/>
              </a:rPr>
              <a:t>daaraan</a:t>
            </a:r>
            <a:r>
              <a:rPr lang="en-US" sz="2400" b="1" dirty="0">
                <a:solidFill>
                  <a:srgbClr val="7030A0"/>
                </a:solidFill>
                <a:latin typeface="Arial Rounded MT Bold"/>
              </a:rPr>
              <a:t> is </a:t>
            </a:r>
            <a:r>
              <a:rPr lang="en-US" sz="2400" b="1" dirty="0" err="1">
                <a:solidFill>
                  <a:srgbClr val="7030A0"/>
                </a:solidFill>
                <a:latin typeface="Arial Rounded MT Bold"/>
              </a:rPr>
              <a:t>overleden</a:t>
            </a:r>
            <a:r>
              <a:rPr lang="en-US" sz="2400" b="1" dirty="0">
                <a:solidFill>
                  <a:srgbClr val="7030A0"/>
                </a:solidFill>
                <a:latin typeface="Arial Rounded MT Bold"/>
              </a:rPr>
              <a:t>. </a:t>
            </a:r>
            <a:br>
              <a:rPr lang="en-US" sz="2400" b="1" dirty="0">
                <a:solidFill>
                  <a:srgbClr val="7030A0"/>
                </a:solidFill>
                <a:latin typeface="Arial Rounded MT Bold"/>
              </a:rPr>
            </a:br>
            <a:endParaRPr lang="en-US" sz="2400" b="1" dirty="0">
              <a:solidFill>
                <a:srgbClr val="7030A0"/>
              </a:solidFill>
              <a:latin typeface="Arial Rounded MT Bold"/>
            </a:endParaRPr>
          </a:p>
          <a:p>
            <a:pPr marL="0" indent="0">
              <a:buNone/>
            </a:pPr>
            <a:r>
              <a:rPr lang="en-US" sz="2400" b="1" dirty="0">
                <a:solidFill>
                  <a:srgbClr val="7030A0"/>
                </a:solidFill>
                <a:latin typeface="Arial Rounded MT Bold"/>
              </a:rPr>
              <a:t>Een </a:t>
            </a:r>
            <a:r>
              <a:rPr lang="en-US" sz="2400" b="1" dirty="0" err="1">
                <a:solidFill>
                  <a:srgbClr val="7030A0"/>
                </a:solidFill>
                <a:latin typeface="Arial Rounded MT Bold"/>
              </a:rPr>
              <a:t>bezoek</a:t>
            </a:r>
            <a:r>
              <a:rPr lang="en-US" sz="2400" b="1" dirty="0">
                <a:solidFill>
                  <a:srgbClr val="7030A0"/>
                </a:solidFill>
                <a:latin typeface="Arial Rounded MT Bold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Arial Rounded MT Bold"/>
              </a:rPr>
              <a:t>aan</a:t>
            </a:r>
            <a:r>
              <a:rPr lang="en-US" sz="2400" b="1" dirty="0">
                <a:solidFill>
                  <a:srgbClr val="7030A0"/>
                </a:solidFill>
                <a:latin typeface="Arial Rounded MT Bold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Arial Rounded MT Bold"/>
              </a:rPr>
              <a:t>ons</a:t>
            </a:r>
            <a:r>
              <a:rPr lang="en-US" sz="2400" b="1" dirty="0">
                <a:solidFill>
                  <a:srgbClr val="7030A0"/>
                </a:solidFill>
                <a:latin typeface="Arial Rounded MT Bold"/>
              </a:rPr>
              <a:t> huis </a:t>
            </a:r>
            <a:r>
              <a:rPr lang="en-US" sz="2400" b="1" dirty="0" err="1">
                <a:solidFill>
                  <a:srgbClr val="7030A0"/>
                </a:solidFill>
                <a:latin typeface="Arial Rounded MT Bold"/>
              </a:rPr>
              <a:t>helpt</a:t>
            </a:r>
            <a:r>
              <a:rPr lang="en-US" sz="2400" b="1" dirty="0">
                <a:solidFill>
                  <a:srgbClr val="7030A0"/>
                </a:solidFill>
                <a:latin typeface="Arial Rounded MT Bold"/>
              </a:rPr>
              <a:t> je om </a:t>
            </a:r>
            <a:r>
              <a:rPr lang="en-US" sz="2400" b="1" dirty="0" err="1">
                <a:solidFill>
                  <a:srgbClr val="7030A0"/>
                </a:solidFill>
                <a:latin typeface="Arial Rounded MT Bold"/>
              </a:rPr>
              <a:t>beter</a:t>
            </a:r>
            <a:r>
              <a:rPr lang="en-US" sz="2400" b="1" dirty="0">
                <a:solidFill>
                  <a:srgbClr val="7030A0"/>
                </a:solidFill>
                <a:latin typeface="Arial Rounded MT Bold"/>
              </a:rPr>
              <a:t> met het </a:t>
            </a:r>
            <a:r>
              <a:rPr lang="en-US" sz="2400" b="1" dirty="0" err="1">
                <a:solidFill>
                  <a:srgbClr val="7030A0"/>
                </a:solidFill>
                <a:latin typeface="Arial Rounded MT Bold"/>
              </a:rPr>
              <a:t>leven</a:t>
            </a:r>
            <a:r>
              <a:rPr lang="en-US" sz="2400" b="1" dirty="0">
                <a:solidFill>
                  <a:srgbClr val="7030A0"/>
                </a:solidFill>
                <a:latin typeface="Arial Rounded MT Bold"/>
              </a:rPr>
              <a:t> met </a:t>
            </a:r>
            <a:r>
              <a:rPr lang="en-US" sz="2400" b="1" dirty="0" err="1">
                <a:solidFill>
                  <a:srgbClr val="7030A0"/>
                </a:solidFill>
                <a:latin typeface="Arial Rounded MT Bold"/>
              </a:rPr>
              <a:t>én</a:t>
            </a:r>
            <a:r>
              <a:rPr lang="en-US" sz="2400" b="1" dirty="0">
                <a:solidFill>
                  <a:srgbClr val="7030A0"/>
                </a:solidFill>
                <a:latin typeface="Arial Rounded MT Bold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Arial Rounded MT Bold"/>
              </a:rPr>
              <a:t>na</a:t>
            </a:r>
            <a:r>
              <a:rPr lang="en-US" sz="2400" b="1" dirty="0">
                <a:solidFill>
                  <a:srgbClr val="7030A0"/>
                </a:solidFill>
                <a:latin typeface="Arial Rounded MT Bold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Arial Rounded MT Bold"/>
              </a:rPr>
              <a:t>kanker</a:t>
            </a:r>
            <a:r>
              <a:rPr lang="en-US" sz="2400" b="1" dirty="0">
                <a:solidFill>
                  <a:srgbClr val="7030A0"/>
                </a:solidFill>
                <a:latin typeface="Arial Rounded MT Bold"/>
              </a:rPr>
              <a:t> om </a:t>
            </a:r>
            <a:r>
              <a:rPr lang="en-US" sz="2400" b="1" dirty="0" err="1">
                <a:solidFill>
                  <a:srgbClr val="7030A0"/>
                </a:solidFill>
                <a:latin typeface="Arial Rounded MT Bold"/>
              </a:rPr>
              <a:t>te</a:t>
            </a:r>
            <a:r>
              <a:rPr lang="en-US" sz="2400" b="1" dirty="0">
                <a:solidFill>
                  <a:srgbClr val="7030A0"/>
                </a:solidFill>
                <a:latin typeface="Arial Rounded MT Bold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Arial Rounded MT Bold"/>
              </a:rPr>
              <a:t>gaan</a:t>
            </a:r>
            <a:r>
              <a:rPr lang="en-US" sz="2400" b="1" dirty="0">
                <a:solidFill>
                  <a:srgbClr val="7030A0"/>
                </a:solidFill>
                <a:latin typeface="Arial Rounded MT Bold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Arial Rounded MT Bold"/>
              </a:rPr>
              <a:t>en</a:t>
            </a:r>
            <a:r>
              <a:rPr lang="en-US" sz="2400" b="1" dirty="0">
                <a:solidFill>
                  <a:srgbClr val="7030A0"/>
                </a:solidFill>
                <a:latin typeface="Arial Rounded MT Bold"/>
              </a:rPr>
              <a:t> je eigen </a:t>
            </a:r>
            <a:r>
              <a:rPr lang="en-US" sz="2400" b="1" dirty="0" err="1">
                <a:solidFill>
                  <a:srgbClr val="7030A0"/>
                </a:solidFill>
                <a:latin typeface="Arial Rounded MT Bold"/>
              </a:rPr>
              <a:t>innerlijke</a:t>
            </a:r>
            <a:r>
              <a:rPr lang="en-US" sz="2400" b="1" dirty="0">
                <a:solidFill>
                  <a:srgbClr val="7030A0"/>
                </a:solidFill>
                <a:latin typeface="Arial Rounded MT Bold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Arial Rounded MT Bold"/>
              </a:rPr>
              <a:t>veerkracht</a:t>
            </a:r>
            <a:r>
              <a:rPr lang="en-US" sz="2400" b="1" dirty="0">
                <a:solidFill>
                  <a:srgbClr val="7030A0"/>
                </a:solidFill>
                <a:latin typeface="Arial Rounded MT Bold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Arial Rounded MT Bold"/>
              </a:rPr>
              <a:t>te</a:t>
            </a:r>
            <a:r>
              <a:rPr lang="en-US" sz="2400" b="1" dirty="0">
                <a:solidFill>
                  <a:srgbClr val="7030A0"/>
                </a:solidFill>
                <a:latin typeface="Arial Rounded MT Bold"/>
              </a:rPr>
              <a:t> (her)</a:t>
            </a:r>
            <a:r>
              <a:rPr lang="en-US" sz="2400" b="1" dirty="0" err="1">
                <a:solidFill>
                  <a:srgbClr val="7030A0"/>
                </a:solidFill>
                <a:latin typeface="Arial Rounded MT Bold"/>
              </a:rPr>
              <a:t>vinden</a:t>
            </a:r>
            <a:r>
              <a:rPr lang="en-US" sz="2400" b="1" dirty="0">
                <a:solidFill>
                  <a:srgbClr val="7030A0"/>
                </a:solidFill>
                <a:latin typeface="Arial Rounded MT Bold"/>
              </a:rPr>
              <a:t>. </a:t>
            </a:r>
            <a:br>
              <a:rPr lang="en-US" sz="2400" b="1" dirty="0">
                <a:solidFill>
                  <a:srgbClr val="7030A0"/>
                </a:solidFill>
                <a:latin typeface="Arial Rounded MT Bold"/>
              </a:rPr>
            </a:br>
            <a:endParaRPr lang="en-US" sz="2400" b="1" dirty="0">
              <a:solidFill>
                <a:srgbClr val="7030A0"/>
              </a:solidFill>
              <a:latin typeface="Arial Rounded MT Bold"/>
            </a:endParaRPr>
          </a:p>
          <a:p>
            <a:pPr marL="0" indent="0">
              <a:buNone/>
            </a:pPr>
            <a:r>
              <a:rPr lang="en-US" sz="2400" b="1" err="1">
                <a:solidFill>
                  <a:srgbClr val="7030A0"/>
                </a:solidFill>
                <a:latin typeface="Arial Rounded MT Bold"/>
              </a:rPr>
              <a:t>Wij</a:t>
            </a:r>
            <a:r>
              <a:rPr lang="en-US" sz="2400" b="1" dirty="0">
                <a:solidFill>
                  <a:srgbClr val="7030A0"/>
                </a:solidFill>
                <a:latin typeface="Arial Rounded MT Bold"/>
              </a:rPr>
              <a:t> </a:t>
            </a:r>
            <a:r>
              <a:rPr lang="en-US" sz="2400" b="1" err="1">
                <a:solidFill>
                  <a:srgbClr val="7030A0"/>
                </a:solidFill>
                <a:latin typeface="Arial Rounded MT Bold"/>
              </a:rPr>
              <a:t>bieden</a:t>
            </a:r>
            <a:r>
              <a:rPr lang="en-US" sz="2400" b="1" dirty="0">
                <a:solidFill>
                  <a:srgbClr val="7030A0"/>
                </a:solidFill>
                <a:latin typeface="Arial Rounded MT Bold"/>
              </a:rPr>
              <a:t> </a:t>
            </a:r>
            <a:r>
              <a:rPr lang="en-US" sz="2400" b="1" err="1">
                <a:solidFill>
                  <a:srgbClr val="7030A0"/>
                </a:solidFill>
                <a:latin typeface="Arial Rounded MT Bold"/>
              </a:rPr>
              <a:t>persoonlijke</a:t>
            </a:r>
            <a:r>
              <a:rPr lang="en-US" sz="2400" b="1" dirty="0">
                <a:solidFill>
                  <a:srgbClr val="7030A0"/>
                </a:solidFill>
                <a:latin typeface="Arial Rounded MT Bold"/>
              </a:rPr>
              <a:t> </a:t>
            </a:r>
            <a:r>
              <a:rPr lang="en-US" sz="2400" b="1" err="1">
                <a:solidFill>
                  <a:srgbClr val="7030A0"/>
                </a:solidFill>
                <a:latin typeface="Arial Rounded MT Bold"/>
              </a:rPr>
              <a:t>aandacht</a:t>
            </a:r>
            <a:r>
              <a:rPr lang="en-US" sz="2400" b="1" dirty="0">
                <a:solidFill>
                  <a:srgbClr val="7030A0"/>
                </a:solidFill>
                <a:latin typeface="Arial Rounded MT Bold"/>
              </a:rPr>
              <a:t>, </a:t>
            </a:r>
            <a:r>
              <a:rPr lang="en-US" sz="2400" b="1" err="1">
                <a:solidFill>
                  <a:srgbClr val="7030A0"/>
                </a:solidFill>
                <a:latin typeface="Arial Rounded MT Bold"/>
              </a:rPr>
              <a:t>warmte</a:t>
            </a:r>
            <a:r>
              <a:rPr lang="en-US" sz="2400" b="1" dirty="0">
                <a:solidFill>
                  <a:srgbClr val="7030A0"/>
                </a:solidFill>
                <a:latin typeface="Arial Rounded MT Bold"/>
              </a:rPr>
              <a:t> </a:t>
            </a:r>
            <a:r>
              <a:rPr lang="en-US" sz="2400" b="1" err="1">
                <a:solidFill>
                  <a:srgbClr val="7030A0"/>
                </a:solidFill>
                <a:latin typeface="Arial Rounded MT Bold"/>
              </a:rPr>
              <a:t>en</a:t>
            </a:r>
            <a:r>
              <a:rPr lang="en-US" sz="2400" b="1" dirty="0">
                <a:solidFill>
                  <a:srgbClr val="7030A0"/>
                </a:solidFill>
                <a:latin typeface="Arial Rounded MT Bold"/>
              </a:rPr>
              <a:t> </a:t>
            </a:r>
            <a:r>
              <a:rPr lang="en-US" sz="2400" b="1" err="1">
                <a:solidFill>
                  <a:srgbClr val="7030A0"/>
                </a:solidFill>
                <a:latin typeface="Arial Rounded MT Bold"/>
              </a:rPr>
              <a:t>gastvrijheid</a:t>
            </a:r>
            <a:r>
              <a:rPr lang="en-US" sz="2400" b="1" dirty="0">
                <a:solidFill>
                  <a:srgbClr val="7030A0"/>
                </a:solidFill>
                <a:latin typeface="Arial Rounded MT Bold"/>
              </a:rPr>
              <a:t> in </a:t>
            </a:r>
            <a:r>
              <a:rPr lang="en-US" sz="2400" b="1" err="1">
                <a:solidFill>
                  <a:srgbClr val="7030A0"/>
                </a:solidFill>
                <a:latin typeface="Arial Rounded MT Bold"/>
              </a:rPr>
              <a:t>een</a:t>
            </a:r>
            <a:r>
              <a:rPr lang="en-US" sz="2400" b="1" dirty="0">
                <a:solidFill>
                  <a:srgbClr val="7030A0"/>
                </a:solidFill>
                <a:latin typeface="Arial Rounded MT Bold"/>
              </a:rPr>
              <a:t> </a:t>
            </a:r>
            <a:r>
              <a:rPr lang="en-US" sz="2400" b="1" err="1">
                <a:solidFill>
                  <a:srgbClr val="7030A0"/>
                </a:solidFill>
                <a:latin typeface="Arial Rounded MT Bold"/>
              </a:rPr>
              <a:t>huiselijke</a:t>
            </a:r>
            <a:r>
              <a:rPr lang="en-US" sz="2400" b="1" dirty="0">
                <a:solidFill>
                  <a:srgbClr val="7030A0"/>
                </a:solidFill>
                <a:latin typeface="Arial Rounded MT Bold"/>
              </a:rPr>
              <a:t> </a:t>
            </a:r>
            <a:r>
              <a:rPr lang="en-US" sz="2400" b="1" err="1">
                <a:solidFill>
                  <a:srgbClr val="7030A0"/>
                </a:solidFill>
                <a:latin typeface="Arial Rounded MT Bold"/>
              </a:rPr>
              <a:t>omgeving</a:t>
            </a:r>
            <a:r>
              <a:rPr lang="en-US" sz="2400" dirty="0"/>
              <a:t>. </a:t>
            </a:r>
            <a:endParaRPr lang="en-US" sz="24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nl-NL" dirty="0"/>
          </a:p>
        </p:txBody>
      </p:sp>
      <p:pic>
        <p:nvPicPr>
          <p:cNvPr id="8" name="Afbeelding 6" descr="A close up of a logo&#10;&#10;Description automatically generated">
            <a:extLst>
              <a:ext uri="{FF2B5EF4-FFF2-40B4-BE49-F238E27FC236}">
                <a16:creationId xmlns:a16="http://schemas.microsoft.com/office/drawing/2014/main" id="{17B1162F-E4D9-563E-C10D-346C550D4EA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59989" y="5578827"/>
            <a:ext cx="1736677" cy="7306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001415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8141C10-2323-E69C-932C-BC1F1743C9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nl-NL" sz="3600" b="1" dirty="0">
                <a:solidFill>
                  <a:schemeClr val="accent2"/>
                </a:solidFill>
                <a:latin typeface="Arial Rounded MT Bold"/>
              </a:rPr>
              <a:t>Wat doen wij  wel en wat niet? </a:t>
            </a:r>
            <a:br>
              <a:rPr lang="nl-NL" sz="3600" b="1" dirty="0">
                <a:solidFill>
                  <a:schemeClr val="accent2"/>
                </a:solidFill>
                <a:latin typeface="Arial Rounded MT Bold"/>
              </a:rPr>
            </a:br>
            <a:r>
              <a:rPr lang="nl-NL" sz="1600" dirty="0"/>
              <a:t>(kwaliteitspunt 1)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CC37FF38-0B61-4CFF-D77A-E16DBA156EC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3856" y="1825625"/>
            <a:ext cx="11829392" cy="4351338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nl-NL" sz="2000" b="1" err="1">
                <a:solidFill>
                  <a:srgbClr val="7030A0"/>
                </a:solidFill>
                <a:latin typeface="Arial Rounded MT Bold"/>
              </a:rPr>
              <a:t>Éen</a:t>
            </a:r>
            <a:r>
              <a:rPr lang="nl-NL" sz="2000" b="1" dirty="0">
                <a:solidFill>
                  <a:srgbClr val="7030A0"/>
                </a:solidFill>
                <a:latin typeface="Arial Rounded MT Bold"/>
              </a:rPr>
              <a:t> op éen gesprek(ken) met vrijwilliger of coördinator zorg</a:t>
            </a:r>
          </a:p>
          <a:p>
            <a:r>
              <a:rPr lang="nl-NL" sz="2000" b="1" dirty="0">
                <a:solidFill>
                  <a:srgbClr val="7030A0"/>
                </a:solidFill>
                <a:latin typeface="Arial Rounded MT Bold"/>
              </a:rPr>
              <a:t>Specifieke (</a:t>
            </a:r>
            <a:r>
              <a:rPr lang="nl-NL" sz="2000" b="1" err="1">
                <a:solidFill>
                  <a:srgbClr val="7030A0"/>
                </a:solidFill>
                <a:latin typeface="Arial Rounded MT Bold"/>
              </a:rPr>
              <a:t>gespreks</a:t>
            </a:r>
            <a:r>
              <a:rPr lang="nl-NL" sz="2000" b="1" dirty="0">
                <a:solidFill>
                  <a:srgbClr val="7030A0"/>
                </a:solidFill>
                <a:latin typeface="Arial Rounded MT Bold"/>
              </a:rPr>
              <a:t>)groepen: kidsgroep, jongerengroep, jongvolwassenengroep, naaste-van-zieke-groep, nabestaande-van-overledene-groep</a:t>
            </a:r>
          </a:p>
          <a:p>
            <a:r>
              <a:rPr lang="nl-NL" sz="2000" b="1" dirty="0">
                <a:solidFill>
                  <a:srgbClr val="7030A0"/>
                </a:solidFill>
                <a:latin typeface="Arial Rounded MT Bold"/>
              </a:rPr>
              <a:t>Lotgenotengroep</a:t>
            </a:r>
          </a:p>
          <a:p>
            <a:r>
              <a:rPr lang="nl-NL" sz="2000" b="1" dirty="0">
                <a:solidFill>
                  <a:srgbClr val="7030A0"/>
                </a:solidFill>
                <a:latin typeface="Arial Rounded MT Bold"/>
              </a:rPr>
              <a:t>Ontspanning: meditatie, massage, gezichtsbehandeling</a:t>
            </a:r>
          </a:p>
          <a:p>
            <a:r>
              <a:rPr lang="nl-NL" sz="2000" b="1" dirty="0">
                <a:solidFill>
                  <a:srgbClr val="7030A0"/>
                </a:solidFill>
                <a:latin typeface="Arial Rounded MT Bold"/>
              </a:rPr>
              <a:t>Mentale en fysieke versterking: meditatie, wandelen, yoga, reiki,  autobiografisch schrijven, mindfulness</a:t>
            </a:r>
          </a:p>
          <a:p>
            <a:r>
              <a:rPr lang="nl-NL" sz="2000" b="1" dirty="0">
                <a:solidFill>
                  <a:srgbClr val="7030A0"/>
                </a:solidFill>
                <a:latin typeface="Arial Rounded MT Bold"/>
              </a:rPr>
              <a:t>Creativiteit: atelier, zingen voor je leven, spelen voor je leven</a:t>
            </a:r>
          </a:p>
          <a:p>
            <a:r>
              <a:rPr lang="nl-NL" sz="2000" b="1" dirty="0">
                <a:solidFill>
                  <a:srgbClr val="7030A0"/>
                </a:solidFill>
                <a:latin typeface="Arial Rounded MT Bold"/>
              </a:rPr>
              <a:t>Thema bijeenkomsten: i.s.m. patiëntenverenigingen, Meander MC</a:t>
            </a:r>
          </a:p>
          <a:p>
            <a:r>
              <a:rPr lang="nl-NL" sz="2000" b="1" u="sng" dirty="0">
                <a:solidFill>
                  <a:srgbClr val="7030A0"/>
                </a:solidFill>
                <a:latin typeface="Arial Rounded MT Bold"/>
              </a:rPr>
              <a:t>We geven geen medische informatie</a:t>
            </a:r>
          </a:p>
          <a:p>
            <a:r>
              <a:rPr lang="nl-NL" sz="2000" b="1" u="sng" dirty="0">
                <a:solidFill>
                  <a:srgbClr val="7030A0"/>
                </a:solidFill>
                <a:latin typeface="Arial Rounded MT Bold"/>
              </a:rPr>
              <a:t>We zijn geen buurthuis of hospice</a:t>
            </a:r>
          </a:p>
          <a:p>
            <a:endParaRPr lang="nl-NL" b="1" dirty="0"/>
          </a:p>
          <a:p>
            <a:endParaRPr lang="nl-NL" dirty="0"/>
          </a:p>
        </p:txBody>
      </p:sp>
      <p:pic>
        <p:nvPicPr>
          <p:cNvPr id="8" name="Afbeelding 6" descr="A close up of a logo&#10;&#10;Description automatically generated">
            <a:extLst>
              <a:ext uri="{FF2B5EF4-FFF2-40B4-BE49-F238E27FC236}">
                <a16:creationId xmlns:a16="http://schemas.microsoft.com/office/drawing/2014/main" id="{7AE0E5FE-2830-4C0A-4C40-FECA1E2F7B5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59989" y="5578827"/>
            <a:ext cx="1736677" cy="7306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790528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8529678-8EC9-C8AD-778B-D20AF0D149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nl-NL" sz="3600" b="1" dirty="0">
                <a:solidFill>
                  <a:schemeClr val="accent2"/>
                </a:solidFill>
                <a:latin typeface="Arial Rounded MT Bold"/>
              </a:rPr>
              <a:t>Organisatie: niveaus, informatie en overleg</a:t>
            </a:r>
            <a:br>
              <a:rPr lang="nl-NL" sz="3600" b="1" dirty="0">
                <a:solidFill>
                  <a:schemeClr val="accent2"/>
                </a:solidFill>
                <a:latin typeface="Arial Rounded MT Bold"/>
              </a:rPr>
            </a:br>
            <a:r>
              <a:rPr lang="nl-NL" sz="1600" dirty="0"/>
              <a:t>(kwaliteitspunt 2)</a:t>
            </a:r>
            <a:endParaRPr lang="nl-NL" dirty="0"/>
          </a:p>
        </p:txBody>
      </p:sp>
      <p:pic>
        <p:nvPicPr>
          <p:cNvPr id="4" name="Tijdelijke aanduiding voor inhoud 3">
            <a:extLst>
              <a:ext uri="{FF2B5EF4-FFF2-40B4-BE49-F238E27FC236}">
                <a16:creationId xmlns:a16="http://schemas.microsoft.com/office/drawing/2014/main" id="{235BE799-2F17-C1F0-2F7E-B2218373AE1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8199" y="1395721"/>
            <a:ext cx="10515599" cy="4802186"/>
          </a:xfrm>
          <a:prstGeom prst="rect">
            <a:avLst/>
          </a:prstGeom>
        </p:spPr>
      </p:pic>
      <p:pic>
        <p:nvPicPr>
          <p:cNvPr id="8" name="Afbeelding 6" descr="A close up of a logo&#10;&#10;Description automatically generated">
            <a:extLst>
              <a:ext uri="{FF2B5EF4-FFF2-40B4-BE49-F238E27FC236}">
                <a16:creationId xmlns:a16="http://schemas.microsoft.com/office/drawing/2014/main" id="{B05437A8-884E-9471-DBD7-9185A43E160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59989" y="5824633"/>
            <a:ext cx="1736677" cy="7306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533061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E950FEE-8D6A-008E-2DFA-F3E960B1C3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nl-NL" sz="3600" b="1" dirty="0">
                <a:solidFill>
                  <a:schemeClr val="accent2"/>
                </a:solidFill>
                <a:latin typeface="Arial Rounded MT Bold"/>
              </a:rPr>
              <a:t>Organogram THHA (zie ook sheet 6)</a:t>
            </a:r>
            <a:br>
              <a:rPr lang="nl-NL" sz="3600" b="1" dirty="0">
                <a:solidFill>
                  <a:schemeClr val="accent2"/>
                </a:solidFill>
                <a:latin typeface="Arial Rounded MT Bold"/>
              </a:rPr>
            </a:br>
            <a:r>
              <a:rPr lang="nl-NL" sz="1600" dirty="0"/>
              <a:t>(kwaliteitspunt 2)</a:t>
            </a:r>
            <a:endParaRPr lang="nl-NL" dirty="0"/>
          </a:p>
        </p:txBody>
      </p:sp>
      <p:graphicFrame>
        <p:nvGraphicFramePr>
          <p:cNvPr id="5" name="Tijdelijke aanduiding voor inhoud 4">
            <a:extLst>
              <a:ext uri="{FF2B5EF4-FFF2-40B4-BE49-F238E27FC236}">
                <a16:creationId xmlns:a16="http://schemas.microsoft.com/office/drawing/2014/main" id="{569740A6-65BD-429F-A1E7-AABBA0384BAA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99791714"/>
              </p:ext>
            </p:extLst>
          </p:nvPr>
        </p:nvGraphicFramePr>
        <p:xfrm>
          <a:off x="841735" y="701363"/>
          <a:ext cx="10047509" cy="580230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231" name="Afbeelding 6" descr="A close up of a logo&#10;&#10;Description automatically generated">
            <a:extLst>
              <a:ext uri="{FF2B5EF4-FFF2-40B4-BE49-F238E27FC236}">
                <a16:creationId xmlns:a16="http://schemas.microsoft.com/office/drawing/2014/main" id="{B9872826-38A6-90A0-A654-54B96F39AE54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859989" y="5578827"/>
            <a:ext cx="1736677" cy="7306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28631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146E69F-8D03-87A7-5461-4DC89A5A31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nl-NL" sz="3600" b="1" dirty="0">
                <a:solidFill>
                  <a:schemeClr val="accent2"/>
                </a:solidFill>
                <a:latin typeface="Arial Rounded MT Bold"/>
              </a:rPr>
              <a:t>Hoe informeren we?</a:t>
            </a:r>
            <a:br>
              <a:rPr lang="nl-NL" sz="3600" b="1" dirty="0">
                <a:solidFill>
                  <a:schemeClr val="accent2"/>
                </a:solidFill>
                <a:latin typeface="Arial Rounded MT Bold"/>
              </a:rPr>
            </a:br>
            <a:r>
              <a:rPr lang="nl-NL" sz="1600" dirty="0"/>
              <a:t>(kwaliteitspunt 2)</a:t>
            </a:r>
            <a:endParaRPr lang="nl-NL" dirty="0"/>
          </a:p>
        </p:txBody>
      </p:sp>
      <p:sp>
        <p:nvSpPr>
          <p:cNvPr id="5" name="Tijdelijke aanduiding voor inhoud 4">
            <a:extLst>
              <a:ext uri="{FF2B5EF4-FFF2-40B4-BE49-F238E27FC236}">
                <a16:creationId xmlns:a16="http://schemas.microsoft.com/office/drawing/2014/main" id="{9E0BDF74-E6FF-DFCE-EC01-C033DDA867C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15219" y="2501360"/>
            <a:ext cx="9638581" cy="3675603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nl-NL" sz="2400" b="1" dirty="0">
                <a:solidFill>
                  <a:srgbClr val="7030A0"/>
                </a:solidFill>
                <a:latin typeface="Arial Rounded MT Bold"/>
              </a:rPr>
              <a:t>Aannamebeleid en inwerkperiode voor nieuwe vrijwilligers</a:t>
            </a:r>
          </a:p>
          <a:p>
            <a:r>
              <a:rPr lang="nl-NL" sz="2400" b="1" dirty="0">
                <a:solidFill>
                  <a:srgbClr val="7030A0"/>
                </a:solidFill>
                <a:latin typeface="Arial Rounded MT Bold"/>
              </a:rPr>
              <a:t>Handboek voor alle vrijwilligers met interne afspraken</a:t>
            </a:r>
          </a:p>
          <a:p>
            <a:r>
              <a:rPr lang="nl-NL" sz="2400" b="1" dirty="0">
                <a:solidFill>
                  <a:srgbClr val="7030A0"/>
                </a:solidFill>
                <a:latin typeface="Arial Rounded MT Bold"/>
              </a:rPr>
              <a:t>Interne communicatie voor alle vrijwilligers per mail</a:t>
            </a:r>
          </a:p>
          <a:p>
            <a:r>
              <a:rPr lang="nl-NL" sz="2400" b="1" dirty="0">
                <a:solidFill>
                  <a:srgbClr val="7030A0"/>
                </a:solidFill>
                <a:latin typeface="Arial Rounded MT Bold"/>
              </a:rPr>
              <a:t>Externe nieuwsbrief voor alle gasten</a:t>
            </a:r>
          </a:p>
          <a:p>
            <a:r>
              <a:rPr lang="nl-NL" sz="2400" b="1" dirty="0">
                <a:solidFill>
                  <a:srgbClr val="7030A0"/>
                </a:solidFill>
                <a:latin typeface="Arial Rounded MT Bold"/>
              </a:rPr>
              <a:t>Website</a:t>
            </a:r>
          </a:p>
          <a:p>
            <a:r>
              <a:rPr lang="nl-NL" sz="2400" b="1" dirty="0" err="1">
                <a:solidFill>
                  <a:srgbClr val="7030A0"/>
                </a:solidFill>
                <a:latin typeface="Arial Rounded MT Bold"/>
              </a:rPr>
              <a:t>Social</a:t>
            </a:r>
            <a:r>
              <a:rPr lang="nl-NL" sz="2400" b="1" dirty="0">
                <a:solidFill>
                  <a:srgbClr val="7030A0"/>
                </a:solidFill>
                <a:latin typeface="Arial Rounded MT Bold"/>
              </a:rPr>
              <a:t> Media</a:t>
            </a:r>
          </a:p>
          <a:p>
            <a:endParaRPr lang="nl-NL" sz="2000" b="1" dirty="0">
              <a:solidFill>
                <a:srgbClr val="7030A0"/>
              </a:solidFill>
              <a:latin typeface="Arial Rounded MT Bold"/>
              <a:cs typeface="Calibri" panose="020F0502020204030204"/>
            </a:endParaRPr>
          </a:p>
          <a:p>
            <a:endParaRPr lang="nl-NL" sz="2000" b="1" dirty="0">
              <a:solidFill>
                <a:srgbClr val="7030A0"/>
              </a:solidFill>
              <a:latin typeface="Arial Rounded MT Bold"/>
              <a:cs typeface="Calibri" panose="020F0502020204030204"/>
            </a:endParaRPr>
          </a:p>
          <a:p>
            <a:endParaRPr lang="nl-NL" dirty="0">
              <a:solidFill>
                <a:srgbClr val="000000"/>
              </a:solidFill>
              <a:latin typeface="Calibri" panose="020F0502020204030204"/>
              <a:cs typeface="Calibri" panose="020F0502020204030204"/>
            </a:endParaRPr>
          </a:p>
          <a:p>
            <a:endParaRPr lang="nl-NL" dirty="0">
              <a:solidFill>
                <a:srgbClr val="000000"/>
              </a:solidFill>
              <a:latin typeface="Calibri" panose="020F0502020204030204"/>
              <a:cs typeface="Calibri" panose="020F0502020204030204"/>
            </a:endParaRPr>
          </a:p>
        </p:txBody>
      </p:sp>
      <p:pic>
        <p:nvPicPr>
          <p:cNvPr id="6" name="Afbeelding 6" descr="A close up of a logo&#10;&#10;Description automatically generated">
            <a:extLst>
              <a:ext uri="{FF2B5EF4-FFF2-40B4-BE49-F238E27FC236}">
                <a16:creationId xmlns:a16="http://schemas.microsoft.com/office/drawing/2014/main" id="{3982B406-F810-0326-7ABB-E1BB2947A3D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59989" y="5578827"/>
            <a:ext cx="1736677" cy="7306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1900483"/>
      </p:ext>
    </p:extLst>
  </p:cSld>
  <p:clrMapOvr>
    <a:masterClrMapping/>
  </p:clrMapOvr>
</p:sld>
</file>

<file path=ppt/theme/theme1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194</TotalTime>
  <Words>1094</Words>
  <Application>Microsoft Office PowerPoint</Application>
  <PresentationFormat>Widescreen</PresentationFormat>
  <Paragraphs>121</Paragraphs>
  <Slides>28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29" baseType="lpstr">
      <vt:lpstr>Kantoorthema</vt:lpstr>
      <vt:lpstr>Kwaliteitsplan Toon Hermans Huis Amersfoort   </vt:lpstr>
      <vt:lpstr>9 punten van kwaliteit in de dagelijkse praktijk</vt:lpstr>
      <vt:lpstr>Missie en visie THHA (kwaliteitspunt 1)</vt:lpstr>
      <vt:lpstr>Onze missie (kwaliteitspunt 1)</vt:lpstr>
      <vt:lpstr>Onze visie (kwaliteitspunt 1)</vt:lpstr>
      <vt:lpstr>Wat doen wij  wel en wat niet?  (kwaliteitspunt 1)</vt:lpstr>
      <vt:lpstr>Organisatie: niveaus, informatie en overleg (kwaliteitspunt 2)</vt:lpstr>
      <vt:lpstr>Organogram THHA (zie ook sheet 6) (kwaliteitspunt 2)</vt:lpstr>
      <vt:lpstr>Hoe informeren we? (kwaliteitspunt 2)</vt:lpstr>
      <vt:lpstr>Overlegstructuur (kwaliteitspunt 2)</vt:lpstr>
      <vt:lpstr>Kwalificaties van vrijwilligers (kwaliteitspunt 3)</vt:lpstr>
      <vt:lpstr>Kwalificaties van vrijwilligers (kwaliteitspunt 3)</vt:lpstr>
      <vt:lpstr>Borging in dagelijkse gang van zaken (kwaliteitspunt 4)</vt:lpstr>
      <vt:lpstr>Hoe doen we dit? (kwaliteitspunt 4)</vt:lpstr>
      <vt:lpstr>We weten wat we doen en hoe we het doen (kwaliteitspunt 5)</vt:lpstr>
      <vt:lpstr>Wat kan een nieuwe gast verwachten? (kwaliteitspunt 5)</vt:lpstr>
      <vt:lpstr>Inschrijving gast voor activiteit (kwaliteitspunt 5)</vt:lpstr>
      <vt:lpstr>Starten nieuwe activiteit (kwaliteitspunt 5)</vt:lpstr>
      <vt:lpstr>Rooster GV/GH (kwaliteitspunt 5)</vt:lpstr>
      <vt:lpstr>Verhuur ruimten (kwaliteitspunt 5)</vt:lpstr>
      <vt:lpstr>Wat te doen bij niet passende situatie of vraag? (kwaliteitspunt 6)</vt:lpstr>
      <vt:lpstr>Wat te doen bij niet passende situatie of vraag? (kwaliteitspunt 6)</vt:lpstr>
      <vt:lpstr>Gasten weten wat THHA wel en niet biedt ( kwaliteitspunt 7)</vt:lpstr>
      <vt:lpstr>Communicatie met gasten over diensten THHA (kwaliteitspunt 7)</vt:lpstr>
      <vt:lpstr>Stakeholders weten wat THHA wel en niet biedt ( kwaliteitspunt 8)</vt:lpstr>
      <vt:lpstr>Stakeholders weten wat THHA wel en niet biedt ( kwaliteitspunt 8)</vt:lpstr>
      <vt:lpstr>Omgaan met nieuwe kansen ( kwaliteitspunt 9)</vt:lpstr>
      <vt:lpstr>Omgaan met nieuwe kansen ( kwaliteitspunt 9)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Kwaliteitsplan Toon Hermans Huis Amersfoort</dc:title>
  <dc:creator>tessa vanvugt</dc:creator>
  <cp:lastModifiedBy>Cecile Verhoeven</cp:lastModifiedBy>
  <cp:revision>277</cp:revision>
  <dcterms:created xsi:type="dcterms:W3CDTF">2023-06-06T19:13:42Z</dcterms:created>
  <dcterms:modified xsi:type="dcterms:W3CDTF">2024-08-20T13:14:11Z</dcterms:modified>
</cp:coreProperties>
</file>